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2" r:id="rId5"/>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70BA92-C701-4682-BD09-2EA957D15BB8}" v="5" dt="2023-12-14T14:18:18.7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0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Kisakeni Sørensen" userId="7fe41eb5-7f12-4d30-9dd4-a2c0ddf6b2ed" providerId="ADAL" clId="{2E70BA92-C701-4682-BD09-2EA957D15BB8}"/>
    <pc:docChg chg="undo custSel modSld">
      <pc:chgData name="Karen Kisakeni Sørensen" userId="7fe41eb5-7f12-4d30-9dd4-a2c0ddf6b2ed" providerId="ADAL" clId="{2E70BA92-C701-4682-BD09-2EA957D15BB8}" dt="2023-12-14T14:20:05.542" v="100" actId="20577"/>
      <pc:docMkLst>
        <pc:docMk/>
      </pc:docMkLst>
      <pc:sldChg chg="addSp modSp mod">
        <pc:chgData name="Karen Kisakeni Sørensen" userId="7fe41eb5-7f12-4d30-9dd4-a2c0ddf6b2ed" providerId="ADAL" clId="{2E70BA92-C701-4682-BD09-2EA957D15BB8}" dt="2023-12-14T14:20:05.542" v="100" actId="20577"/>
        <pc:sldMkLst>
          <pc:docMk/>
          <pc:sldMk cId="408537879" sldId="262"/>
        </pc:sldMkLst>
        <pc:spChg chg="add mod">
          <ac:chgData name="Karen Kisakeni Sørensen" userId="7fe41eb5-7f12-4d30-9dd4-a2c0ddf6b2ed" providerId="ADAL" clId="{2E70BA92-C701-4682-BD09-2EA957D15BB8}" dt="2023-12-14T14:18:12.014" v="49" actId="767"/>
          <ac:spMkLst>
            <pc:docMk/>
            <pc:sldMk cId="408537879" sldId="262"/>
            <ac:spMk id="2" creationId="{A9CFEEEA-76AD-A5AD-453B-F5813EB2EE8E}"/>
          </ac:spMkLst>
        </pc:spChg>
        <pc:spChg chg="add mod">
          <ac:chgData name="Karen Kisakeni Sørensen" userId="7fe41eb5-7f12-4d30-9dd4-a2c0ddf6b2ed" providerId="ADAL" clId="{2E70BA92-C701-4682-BD09-2EA957D15BB8}" dt="2023-12-14T14:19:01.068" v="57" actId="1076"/>
          <ac:spMkLst>
            <pc:docMk/>
            <pc:sldMk cId="408537879" sldId="262"/>
            <ac:spMk id="3" creationId="{6A09A745-E99A-D756-BB16-344D58765093}"/>
          </ac:spMkLst>
        </pc:spChg>
        <pc:spChg chg="mod">
          <ac:chgData name="Karen Kisakeni Sørensen" userId="7fe41eb5-7f12-4d30-9dd4-a2c0ddf6b2ed" providerId="ADAL" clId="{2E70BA92-C701-4682-BD09-2EA957D15BB8}" dt="2023-12-14T14:20:05.542" v="100" actId="20577"/>
          <ac:spMkLst>
            <pc:docMk/>
            <pc:sldMk cId="408537879" sldId="262"/>
            <ac:spMk id="6" creationId="{7649ABA5-30E3-41AD-9E0A-54A299DF041F}"/>
          </ac:spMkLst>
        </pc:spChg>
        <pc:spChg chg="mod">
          <ac:chgData name="Karen Kisakeni Sørensen" userId="7fe41eb5-7f12-4d30-9dd4-a2c0ddf6b2ed" providerId="ADAL" clId="{2E70BA92-C701-4682-BD09-2EA957D15BB8}" dt="2023-12-14T14:18:02.918" v="48" actId="6549"/>
          <ac:spMkLst>
            <pc:docMk/>
            <pc:sldMk cId="408537879" sldId="262"/>
            <ac:spMk id="8" creationId="{F6EC309D-614A-4F41-B460-1A4692ED2D52}"/>
          </ac:spMkLst>
        </pc:spChg>
        <pc:spChg chg="mod">
          <ac:chgData name="Karen Kisakeni Sørensen" userId="7fe41eb5-7f12-4d30-9dd4-a2c0ddf6b2ed" providerId="ADAL" clId="{2E70BA92-C701-4682-BD09-2EA957D15BB8}" dt="2023-12-14T14:16:37.318" v="30" actId="113"/>
          <ac:spMkLst>
            <pc:docMk/>
            <pc:sldMk cId="408537879" sldId="262"/>
            <ac:spMk id="9" creationId="{F80C9C35-44C6-4D14-B468-E979CAEF4FF6}"/>
          </ac:spMkLst>
        </pc:spChg>
        <pc:spChg chg="mod">
          <ac:chgData name="Karen Kisakeni Sørensen" userId="7fe41eb5-7f12-4d30-9dd4-a2c0ddf6b2ed" providerId="ADAL" clId="{2E70BA92-C701-4682-BD09-2EA957D15BB8}" dt="2023-12-14T14:16:35.457" v="29" actId="113"/>
          <ac:spMkLst>
            <pc:docMk/>
            <pc:sldMk cId="408537879" sldId="262"/>
            <ac:spMk id="11" creationId="{D5A7C471-894E-416F-BEB6-298EBC167E5A}"/>
          </ac:spMkLst>
        </pc:spChg>
        <pc:spChg chg="mod">
          <ac:chgData name="Karen Kisakeni Sørensen" userId="7fe41eb5-7f12-4d30-9dd4-a2c0ddf6b2ed" providerId="ADAL" clId="{2E70BA92-C701-4682-BD09-2EA957D15BB8}" dt="2023-12-14T14:17:26.477" v="39" actId="20578"/>
          <ac:spMkLst>
            <pc:docMk/>
            <pc:sldMk cId="408537879" sldId="262"/>
            <ac:spMk id="12" creationId="{299D8ADF-77B8-4790-ADFE-71CCE539AC69}"/>
          </ac:spMkLst>
        </pc:spChg>
        <pc:spChg chg="mod">
          <ac:chgData name="Karen Kisakeni Sørensen" userId="7fe41eb5-7f12-4d30-9dd4-a2c0ddf6b2ed" providerId="ADAL" clId="{2E70BA92-C701-4682-BD09-2EA957D15BB8}" dt="2023-12-14T14:15:55.170" v="21" actId="120"/>
          <ac:spMkLst>
            <pc:docMk/>
            <pc:sldMk cId="408537879" sldId="262"/>
            <ac:spMk id="13" creationId="{0E297DEE-F053-442E-9768-64A002221A64}"/>
          </ac:spMkLst>
        </pc:spChg>
        <pc:spChg chg="mod">
          <ac:chgData name="Karen Kisakeni Sørensen" userId="7fe41eb5-7f12-4d30-9dd4-a2c0ddf6b2ed" providerId="ADAL" clId="{2E70BA92-C701-4682-BD09-2EA957D15BB8}" dt="2023-12-14T14:15:48.766" v="20" actId="120"/>
          <ac:spMkLst>
            <pc:docMk/>
            <pc:sldMk cId="408537879" sldId="262"/>
            <ac:spMk id="17" creationId="{782249E6-2947-4445-BDF7-82B4963C4CEC}"/>
          </ac:spMkLst>
        </pc:spChg>
        <pc:spChg chg="mod">
          <ac:chgData name="Karen Kisakeni Sørensen" userId="7fe41eb5-7f12-4d30-9dd4-a2c0ddf6b2ed" providerId="ADAL" clId="{2E70BA92-C701-4682-BD09-2EA957D15BB8}" dt="2023-12-14T14:15:39.921" v="18" actId="120"/>
          <ac:spMkLst>
            <pc:docMk/>
            <pc:sldMk cId="408537879" sldId="262"/>
            <ac:spMk id="19" creationId="{CB794480-56BC-4200-A376-811E34B6734F}"/>
          </ac:spMkLst>
        </pc:spChg>
        <pc:spChg chg="mod">
          <ac:chgData name="Karen Kisakeni Sørensen" userId="7fe41eb5-7f12-4d30-9dd4-a2c0ddf6b2ed" providerId="ADAL" clId="{2E70BA92-C701-4682-BD09-2EA957D15BB8}" dt="2023-12-14T14:16:19.753" v="26" actId="255"/>
          <ac:spMkLst>
            <pc:docMk/>
            <pc:sldMk cId="408537879" sldId="262"/>
            <ac:spMk id="20" creationId="{D713D295-1325-4FA6-8210-19752E05F1AD}"/>
          </ac:spMkLst>
        </pc:spChg>
        <pc:spChg chg="mod">
          <ac:chgData name="Karen Kisakeni Sørensen" userId="7fe41eb5-7f12-4d30-9dd4-a2c0ddf6b2ed" providerId="ADAL" clId="{2E70BA92-C701-4682-BD09-2EA957D15BB8}" dt="2023-12-14T14:13:49.132" v="1" actId="255"/>
          <ac:spMkLst>
            <pc:docMk/>
            <pc:sldMk cId="408537879" sldId="262"/>
            <ac:spMk id="21" creationId="{8020CF40-B16B-4804-A111-D90E5D43EA15}"/>
          </ac:spMkLst>
        </pc:spChg>
        <pc:spChg chg="mod">
          <ac:chgData name="Karen Kisakeni Sørensen" userId="7fe41eb5-7f12-4d30-9dd4-a2c0ddf6b2ed" providerId="ADAL" clId="{2E70BA92-C701-4682-BD09-2EA957D15BB8}" dt="2023-12-14T14:15:58.729" v="22" actId="120"/>
          <ac:spMkLst>
            <pc:docMk/>
            <pc:sldMk cId="408537879" sldId="262"/>
            <ac:spMk id="25" creationId="{D325E7E2-D453-410E-AA0A-6552871201DE}"/>
          </ac:spMkLst>
        </pc:spChg>
        <pc:spChg chg="mod">
          <ac:chgData name="Karen Kisakeni Sørensen" userId="7fe41eb5-7f12-4d30-9dd4-a2c0ddf6b2ed" providerId="ADAL" clId="{2E70BA92-C701-4682-BD09-2EA957D15BB8}" dt="2023-12-14T14:15:44.194" v="19" actId="120"/>
          <ac:spMkLst>
            <pc:docMk/>
            <pc:sldMk cId="408537879" sldId="262"/>
            <ac:spMk id="26" creationId="{8C85D58B-C05C-4157-BD99-5A1F472508F8}"/>
          </ac:spMkLst>
        </pc:spChg>
        <pc:spChg chg="mod">
          <ac:chgData name="Karen Kisakeni Sørensen" userId="7fe41eb5-7f12-4d30-9dd4-a2c0ddf6b2ed" providerId="ADAL" clId="{2E70BA92-C701-4682-BD09-2EA957D15BB8}" dt="2023-12-14T14:15:24.615" v="16" actId="255"/>
          <ac:spMkLst>
            <pc:docMk/>
            <pc:sldMk cId="408537879" sldId="262"/>
            <ac:spMk id="27" creationId="{D50D8194-2906-4834-8CE2-8D040E82F37D}"/>
          </ac:spMkLst>
        </pc:spChg>
        <pc:spChg chg="mod">
          <ac:chgData name="Karen Kisakeni Sørensen" userId="7fe41eb5-7f12-4d30-9dd4-a2c0ddf6b2ed" providerId="ADAL" clId="{2E70BA92-C701-4682-BD09-2EA957D15BB8}" dt="2023-12-14T14:19:42.073" v="82" actId="20577"/>
          <ac:spMkLst>
            <pc:docMk/>
            <pc:sldMk cId="408537879" sldId="262"/>
            <ac:spMk id="28" creationId="{410BBFC5-3FAA-4F0E-AC1F-A0FF5BAB6AD2}"/>
          </ac:spMkLst>
        </pc:spChg>
        <pc:spChg chg="mod">
          <ac:chgData name="Karen Kisakeni Sørensen" userId="7fe41eb5-7f12-4d30-9dd4-a2c0ddf6b2ed" providerId="ADAL" clId="{2E70BA92-C701-4682-BD09-2EA957D15BB8}" dt="2023-12-14T14:14:25.543" v="7" actId="27636"/>
          <ac:spMkLst>
            <pc:docMk/>
            <pc:sldMk cId="408537879" sldId="262"/>
            <ac:spMk id="29" creationId="{571C77F2-BF34-4EC6-B7B9-371AAC517F7B}"/>
          </ac:spMkLst>
        </pc:spChg>
        <pc:spChg chg="mod">
          <ac:chgData name="Karen Kisakeni Sørensen" userId="7fe41eb5-7f12-4d30-9dd4-a2c0ddf6b2ed" providerId="ADAL" clId="{2E70BA92-C701-4682-BD09-2EA957D15BB8}" dt="2023-12-14T14:14:56.274" v="13" actId="255"/>
          <ac:spMkLst>
            <pc:docMk/>
            <pc:sldMk cId="408537879" sldId="262"/>
            <ac:spMk id="30" creationId="{2749B3FA-5751-464A-8F56-059B25C792BA}"/>
          </ac:spMkLst>
        </pc:spChg>
        <pc:spChg chg="mod">
          <ac:chgData name="Karen Kisakeni Sørensen" userId="7fe41eb5-7f12-4d30-9dd4-a2c0ddf6b2ed" providerId="ADAL" clId="{2E70BA92-C701-4682-BD09-2EA957D15BB8}" dt="2023-12-14T14:14:18.452" v="5" actId="113"/>
          <ac:spMkLst>
            <pc:docMk/>
            <pc:sldMk cId="408537879" sldId="262"/>
            <ac:spMk id="31" creationId="{341FF28C-3077-4BFE-B21D-291124F57DBA}"/>
          </ac:spMkLst>
        </pc:spChg>
        <pc:spChg chg="mod">
          <ac:chgData name="Karen Kisakeni Sørensen" userId="7fe41eb5-7f12-4d30-9dd4-a2c0ddf6b2ed" providerId="ADAL" clId="{2E70BA92-C701-4682-BD09-2EA957D15BB8}" dt="2023-12-14T14:15:12.470" v="15" actId="113"/>
          <ac:spMkLst>
            <pc:docMk/>
            <pc:sldMk cId="408537879" sldId="262"/>
            <ac:spMk id="32" creationId="{0C102A03-D0C3-426A-B045-7CF0449F9D48}"/>
          </ac:spMkLst>
        </pc:spChg>
        <pc:spChg chg="mod">
          <ac:chgData name="Karen Kisakeni Sørensen" userId="7fe41eb5-7f12-4d30-9dd4-a2c0ddf6b2ed" providerId="ADAL" clId="{2E70BA92-C701-4682-BD09-2EA957D15BB8}" dt="2023-12-14T14:16:04.887" v="23" actId="113"/>
          <ac:spMkLst>
            <pc:docMk/>
            <pc:sldMk cId="408537879" sldId="262"/>
            <ac:spMk id="33" creationId="{E3307219-DB10-484C-9193-9EFDFB904E91}"/>
          </ac:spMkLst>
        </pc:spChg>
        <pc:spChg chg="mod">
          <ac:chgData name="Karen Kisakeni Sørensen" userId="7fe41eb5-7f12-4d30-9dd4-a2c0ddf6b2ed" providerId="ADAL" clId="{2E70BA92-C701-4682-BD09-2EA957D15BB8}" dt="2023-12-14T14:16:08.070" v="24" actId="113"/>
          <ac:spMkLst>
            <pc:docMk/>
            <pc:sldMk cId="408537879" sldId="262"/>
            <ac:spMk id="34" creationId="{B8B776BB-7211-4DC9-A549-D8B092234F70}"/>
          </ac:spMkLst>
        </pc:spChg>
        <pc:spChg chg="mod">
          <ac:chgData name="Karen Kisakeni Sørensen" userId="7fe41eb5-7f12-4d30-9dd4-a2c0ddf6b2ed" providerId="ADAL" clId="{2E70BA92-C701-4682-BD09-2EA957D15BB8}" dt="2023-12-14T14:16:23.219" v="27" actId="113"/>
          <ac:spMkLst>
            <pc:docMk/>
            <pc:sldMk cId="408537879" sldId="262"/>
            <ac:spMk id="35" creationId="{7886825C-FC3C-472F-9833-704697454BCA}"/>
          </ac:spMkLst>
        </pc:spChg>
        <pc:spChg chg="mod">
          <ac:chgData name="Karen Kisakeni Sørensen" userId="7fe41eb5-7f12-4d30-9dd4-a2c0ddf6b2ed" providerId="ADAL" clId="{2E70BA92-C701-4682-BD09-2EA957D15BB8}" dt="2023-12-14T14:19:19.055" v="60" actId="113"/>
          <ac:spMkLst>
            <pc:docMk/>
            <pc:sldMk cId="408537879" sldId="262"/>
            <ac:spMk id="36" creationId="{FBD8D995-17BF-49A3-B990-72DB74AAB23C}"/>
          </ac:spMkLst>
        </pc:spChg>
        <pc:spChg chg="mod">
          <ac:chgData name="Karen Kisakeni Sørensen" userId="7fe41eb5-7f12-4d30-9dd4-a2c0ddf6b2ed" providerId="ADAL" clId="{2E70BA92-C701-4682-BD09-2EA957D15BB8}" dt="2023-12-14T14:13:54.315" v="2" actId="113"/>
          <ac:spMkLst>
            <pc:docMk/>
            <pc:sldMk cId="408537879" sldId="262"/>
            <ac:spMk id="37" creationId="{6B0C034D-A80F-4930-BA7B-FFAB80E82EE3}"/>
          </ac:spMkLst>
        </pc:spChg>
      </pc:sldChg>
    </pc:docChg>
  </pc:docChgLst>
  <pc:docChgLst>
    <pc:chgData name="Toke Jeppe Rogbo-Bengtsson" userId="9a138e80-abd3-4bae-8f68-06ac85d25226" providerId="ADAL" clId="{F2C63952-2580-4D67-BF6F-D37675518B50}"/>
    <pc:docChg chg="custSel modSld">
      <pc:chgData name="Toke Jeppe Rogbo-Bengtsson" userId="9a138e80-abd3-4bae-8f68-06ac85d25226" providerId="ADAL" clId="{F2C63952-2580-4D67-BF6F-D37675518B50}" dt="2023-05-12T12:32:57.380" v="241" actId="255"/>
      <pc:docMkLst>
        <pc:docMk/>
      </pc:docMkLst>
      <pc:sldChg chg="modSp mod">
        <pc:chgData name="Toke Jeppe Rogbo-Bengtsson" userId="9a138e80-abd3-4bae-8f68-06ac85d25226" providerId="ADAL" clId="{F2C63952-2580-4D67-BF6F-D37675518B50}" dt="2023-05-12T12:32:57.380" v="241" actId="255"/>
        <pc:sldMkLst>
          <pc:docMk/>
          <pc:sldMk cId="408537879" sldId="262"/>
        </pc:sldMkLst>
        <pc:spChg chg="mod">
          <ac:chgData name="Toke Jeppe Rogbo-Bengtsson" userId="9a138e80-abd3-4bae-8f68-06ac85d25226" providerId="ADAL" clId="{F2C63952-2580-4D67-BF6F-D37675518B50}" dt="2023-05-12T12:32:57.380" v="241" actId="255"/>
          <ac:spMkLst>
            <pc:docMk/>
            <pc:sldMk cId="408537879" sldId="262"/>
            <ac:spMk id="19" creationId="{CB794480-56BC-4200-A376-811E34B6734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DB4A3-DAB4-4FAF-898C-F1CEB5CFE2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8088D4E-B70A-4D2A-9E01-2A5FB8A251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BC846F1-F6DE-48A6-B6A5-CF3F48D23C80}"/>
              </a:ext>
            </a:extLst>
          </p:cNvPr>
          <p:cNvSpPr>
            <a:spLocks noGrp="1"/>
          </p:cNvSpPr>
          <p:nvPr>
            <p:ph type="dt" sz="half" idx="10"/>
          </p:nvPr>
        </p:nvSpPr>
        <p:spPr/>
        <p:txBody>
          <a:bodyPr/>
          <a:lstStyle/>
          <a:p>
            <a:fld id="{1DC9A09A-8E08-44AB-B964-B56555C394EC}" type="datetimeFigureOut">
              <a:rPr lang="en-GB" smtClean="0"/>
              <a:t>14/12/2023</a:t>
            </a:fld>
            <a:endParaRPr lang="en-GB"/>
          </a:p>
        </p:txBody>
      </p:sp>
      <p:sp>
        <p:nvSpPr>
          <p:cNvPr id="5" name="Footer Placeholder 4">
            <a:extLst>
              <a:ext uri="{FF2B5EF4-FFF2-40B4-BE49-F238E27FC236}">
                <a16:creationId xmlns:a16="http://schemas.microsoft.com/office/drawing/2014/main" id="{0856A94E-E624-4704-897E-2FAAAC43DC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3A7AE3-A752-42E5-AB95-C4979DFFCA3B}"/>
              </a:ext>
            </a:extLst>
          </p:cNvPr>
          <p:cNvSpPr>
            <a:spLocks noGrp="1"/>
          </p:cNvSpPr>
          <p:nvPr>
            <p:ph type="sldNum" sz="quarter" idx="12"/>
          </p:nvPr>
        </p:nvSpPr>
        <p:spPr/>
        <p:txBody>
          <a:bodyPr/>
          <a:lstStyle/>
          <a:p>
            <a:fld id="{D0C9DF06-A395-45A8-95FC-4787B3796A98}" type="slidenum">
              <a:rPr lang="en-GB" smtClean="0"/>
              <a:t>‹#›</a:t>
            </a:fld>
            <a:endParaRPr lang="en-GB"/>
          </a:p>
        </p:txBody>
      </p:sp>
    </p:spTree>
    <p:extLst>
      <p:ext uri="{BB962C8B-B14F-4D97-AF65-F5344CB8AC3E}">
        <p14:creationId xmlns:p14="http://schemas.microsoft.com/office/powerpoint/2010/main" val="3638909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D64D1-9B88-4420-9F18-22AE1442A5C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2E8795-5435-460F-A87B-E01783CA54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D47CC2-2483-44AA-9E40-CBD1E3D51724}"/>
              </a:ext>
            </a:extLst>
          </p:cNvPr>
          <p:cNvSpPr>
            <a:spLocks noGrp="1"/>
          </p:cNvSpPr>
          <p:nvPr>
            <p:ph type="dt" sz="half" idx="10"/>
          </p:nvPr>
        </p:nvSpPr>
        <p:spPr/>
        <p:txBody>
          <a:bodyPr/>
          <a:lstStyle/>
          <a:p>
            <a:fld id="{1DC9A09A-8E08-44AB-B964-B56555C394EC}" type="datetimeFigureOut">
              <a:rPr lang="en-GB" smtClean="0"/>
              <a:t>14/12/2023</a:t>
            </a:fld>
            <a:endParaRPr lang="en-GB"/>
          </a:p>
        </p:txBody>
      </p:sp>
      <p:sp>
        <p:nvSpPr>
          <p:cNvPr id="5" name="Footer Placeholder 4">
            <a:extLst>
              <a:ext uri="{FF2B5EF4-FFF2-40B4-BE49-F238E27FC236}">
                <a16:creationId xmlns:a16="http://schemas.microsoft.com/office/drawing/2014/main" id="{E9A3AD8A-7F68-4D01-8460-30965D7255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86CC2D-56D5-4ABA-9C9F-2FE587E81A95}"/>
              </a:ext>
            </a:extLst>
          </p:cNvPr>
          <p:cNvSpPr>
            <a:spLocks noGrp="1"/>
          </p:cNvSpPr>
          <p:nvPr>
            <p:ph type="sldNum" sz="quarter" idx="12"/>
          </p:nvPr>
        </p:nvSpPr>
        <p:spPr/>
        <p:txBody>
          <a:bodyPr/>
          <a:lstStyle/>
          <a:p>
            <a:fld id="{D0C9DF06-A395-45A8-95FC-4787B3796A98}" type="slidenum">
              <a:rPr lang="en-GB" smtClean="0"/>
              <a:t>‹#›</a:t>
            </a:fld>
            <a:endParaRPr lang="en-GB"/>
          </a:p>
        </p:txBody>
      </p:sp>
    </p:spTree>
    <p:extLst>
      <p:ext uri="{BB962C8B-B14F-4D97-AF65-F5344CB8AC3E}">
        <p14:creationId xmlns:p14="http://schemas.microsoft.com/office/powerpoint/2010/main" val="2389610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CFE660-ACBE-4342-B70C-039103D0B93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680BC33-EC70-492C-B838-0631CD7BA5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07A0A4-F243-413E-862D-40225AF0B979}"/>
              </a:ext>
            </a:extLst>
          </p:cNvPr>
          <p:cNvSpPr>
            <a:spLocks noGrp="1"/>
          </p:cNvSpPr>
          <p:nvPr>
            <p:ph type="dt" sz="half" idx="10"/>
          </p:nvPr>
        </p:nvSpPr>
        <p:spPr/>
        <p:txBody>
          <a:bodyPr/>
          <a:lstStyle/>
          <a:p>
            <a:fld id="{1DC9A09A-8E08-44AB-B964-B56555C394EC}" type="datetimeFigureOut">
              <a:rPr lang="en-GB" smtClean="0"/>
              <a:t>14/12/2023</a:t>
            </a:fld>
            <a:endParaRPr lang="en-GB"/>
          </a:p>
        </p:txBody>
      </p:sp>
      <p:sp>
        <p:nvSpPr>
          <p:cNvPr id="5" name="Footer Placeholder 4">
            <a:extLst>
              <a:ext uri="{FF2B5EF4-FFF2-40B4-BE49-F238E27FC236}">
                <a16:creationId xmlns:a16="http://schemas.microsoft.com/office/drawing/2014/main" id="{2080774F-F7FC-4518-BF57-F2E83277B6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581A57-A651-4B0F-8530-365E5ED427CE}"/>
              </a:ext>
            </a:extLst>
          </p:cNvPr>
          <p:cNvSpPr>
            <a:spLocks noGrp="1"/>
          </p:cNvSpPr>
          <p:nvPr>
            <p:ph type="sldNum" sz="quarter" idx="12"/>
          </p:nvPr>
        </p:nvSpPr>
        <p:spPr/>
        <p:txBody>
          <a:bodyPr/>
          <a:lstStyle/>
          <a:p>
            <a:fld id="{D0C9DF06-A395-45A8-95FC-4787B3796A98}" type="slidenum">
              <a:rPr lang="en-GB" smtClean="0"/>
              <a:t>‹#›</a:t>
            </a:fld>
            <a:endParaRPr lang="en-GB"/>
          </a:p>
        </p:txBody>
      </p:sp>
    </p:spTree>
    <p:extLst>
      <p:ext uri="{BB962C8B-B14F-4D97-AF65-F5344CB8AC3E}">
        <p14:creationId xmlns:p14="http://schemas.microsoft.com/office/powerpoint/2010/main" val="1001738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AAAFF-1E18-4A04-ACC5-2030CE24EBF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AC77D32-BF73-40C1-B9EB-4ADB3284FB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05EB9F-6D21-4BA3-8A47-2D3661B71955}"/>
              </a:ext>
            </a:extLst>
          </p:cNvPr>
          <p:cNvSpPr>
            <a:spLocks noGrp="1"/>
          </p:cNvSpPr>
          <p:nvPr>
            <p:ph type="dt" sz="half" idx="10"/>
          </p:nvPr>
        </p:nvSpPr>
        <p:spPr/>
        <p:txBody>
          <a:bodyPr/>
          <a:lstStyle/>
          <a:p>
            <a:fld id="{1DC9A09A-8E08-44AB-B964-B56555C394EC}" type="datetimeFigureOut">
              <a:rPr lang="en-GB" smtClean="0"/>
              <a:t>14/12/2023</a:t>
            </a:fld>
            <a:endParaRPr lang="en-GB"/>
          </a:p>
        </p:txBody>
      </p:sp>
      <p:sp>
        <p:nvSpPr>
          <p:cNvPr id="5" name="Footer Placeholder 4">
            <a:extLst>
              <a:ext uri="{FF2B5EF4-FFF2-40B4-BE49-F238E27FC236}">
                <a16:creationId xmlns:a16="http://schemas.microsoft.com/office/drawing/2014/main" id="{6E9F53D7-7D57-494D-B3DB-D092B7330C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FA5FBE-8080-4704-B078-67C438DB14AB}"/>
              </a:ext>
            </a:extLst>
          </p:cNvPr>
          <p:cNvSpPr>
            <a:spLocks noGrp="1"/>
          </p:cNvSpPr>
          <p:nvPr>
            <p:ph type="sldNum" sz="quarter" idx="12"/>
          </p:nvPr>
        </p:nvSpPr>
        <p:spPr/>
        <p:txBody>
          <a:bodyPr/>
          <a:lstStyle/>
          <a:p>
            <a:fld id="{D0C9DF06-A395-45A8-95FC-4787B3796A98}" type="slidenum">
              <a:rPr lang="en-GB" smtClean="0"/>
              <a:t>‹#›</a:t>
            </a:fld>
            <a:endParaRPr lang="en-GB"/>
          </a:p>
        </p:txBody>
      </p:sp>
    </p:spTree>
    <p:extLst>
      <p:ext uri="{BB962C8B-B14F-4D97-AF65-F5344CB8AC3E}">
        <p14:creationId xmlns:p14="http://schemas.microsoft.com/office/powerpoint/2010/main" val="1832395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0A762-25C0-4D8D-A20D-A63ABF0713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39D3A35-3BB9-4483-A690-B54BFB46A1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1EEAA19-26DF-467D-BB00-ABD152D6F6EE}"/>
              </a:ext>
            </a:extLst>
          </p:cNvPr>
          <p:cNvSpPr>
            <a:spLocks noGrp="1"/>
          </p:cNvSpPr>
          <p:nvPr>
            <p:ph type="dt" sz="half" idx="10"/>
          </p:nvPr>
        </p:nvSpPr>
        <p:spPr/>
        <p:txBody>
          <a:bodyPr/>
          <a:lstStyle/>
          <a:p>
            <a:fld id="{1DC9A09A-8E08-44AB-B964-B56555C394EC}" type="datetimeFigureOut">
              <a:rPr lang="en-GB" smtClean="0"/>
              <a:t>14/12/2023</a:t>
            </a:fld>
            <a:endParaRPr lang="en-GB"/>
          </a:p>
        </p:txBody>
      </p:sp>
      <p:sp>
        <p:nvSpPr>
          <p:cNvPr id="5" name="Footer Placeholder 4">
            <a:extLst>
              <a:ext uri="{FF2B5EF4-FFF2-40B4-BE49-F238E27FC236}">
                <a16:creationId xmlns:a16="http://schemas.microsoft.com/office/drawing/2014/main" id="{258F3962-9BF9-476E-96E4-6A0D842F81A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ABB14B-35F0-4CDA-89D5-651A09F8B63D}"/>
              </a:ext>
            </a:extLst>
          </p:cNvPr>
          <p:cNvSpPr>
            <a:spLocks noGrp="1"/>
          </p:cNvSpPr>
          <p:nvPr>
            <p:ph type="sldNum" sz="quarter" idx="12"/>
          </p:nvPr>
        </p:nvSpPr>
        <p:spPr/>
        <p:txBody>
          <a:bodyPr/>
          <a:lstStyle/>
          <a:p>
            <a:fld id="{D0C9DF06-A395-45A8-95FC-4787B3796A98}" type="slidenum">
              <a:rPr lang="en-GB" smtClean="0"/>
              <a:t>‹#›</a:t>
            </a:fld>
            <a:endParaRPr lang="en-GB"/>
          </a:p>
        </p:txBody>
      </p:sp>
    </p:spTree>
    <p:extLst>
      <p:ext uri="{BB962C8B-B14F-4D97-AF65-F5344CB8AC3E}">
        <p14:creationId xmlns:p14="http://schemas.microsoft.com/office/powerpoint/2010/main" val="653330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053C1-D231-40E6-804E-70D3F9C2798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0599341-B247-40D5-A90D-4B9B7A4D69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10012B0-6E43-4BCD-8430-E5D52CFEE2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EFEE88A-F5ED-46B5-B0FA-E051169B2286}"/>
              </a:ext>
            </a:extLst>
          </p:cNvPr>
          <p:cNvSpPr>
            <a:spLocks noGrp="1"/>
          </p:cNvSpPr>
          <p:nvPr>
            <p:ph type="dt" sz="half" idx="10"/>
          </p:nvPr>
        </p:nvSpPr>
        <p:spPr/>
        <p:txBody>
          <a:bodyPr/>
          <a:lstStyle/>
          <a:p>
            <a:fld id="{1DC9A09A-8E08-44AB-B964-B56555C394EC}" type="datetimeFigureOut">
              <a:rPr lang="en-GB" smtClean="0"/>
              <a:t>14/12/2023</a:t>
            </a:fld>
            <a:endParaRPr lang="en-GB"/>
          </a:p>
        </p:txBody>
      </p:sp>
      <p:sp>
        <p:nvSpPr>
          <p:cNvPr id="6" name="Footer Placeholder 5">
            <a:extLst>
              <a:ext uri="{FF2B5EF4-FFF2-40B4-BE49-F238E27FC236}">
                <a16:creationId xmlns:a16="http://schemas.microsoft.com/office/drawing/2014/main" id="{1648897A-FF0C-4916-A197-47F59C8430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872A18-6344-4BA3-B835-D14E4A81C5CB}"/>
              </a:ext>
            </a:extLst>
          </p:cNvPr>
          <p:cNvSpPr>
            <a:spLocks noGrp="1"/>
          </p:cNvSpPr>
          <p:nvPr>
            <p:ph type="sldNum" sz="quarter" idx="12"/>
          </p:nvPr>
        </p:nvSpPr>
        <p:spPr/>
        <p:txBody>
          <a:bodyPr/>
          <a:lstStyle/>
          <a:p>
            <a:fld id="{D0C9DF06-A395-45A8-95FC-4787B3796A98}" type="slidenum">
              <a:rPr lang="en-GB" smtClean="0"/>
              <a:t>‹#›</a:t>
            </a:fld>
            <a:endParaRPr lang="en-GB"/>
          </a:p>
        </p:txBody>
      </p:sp>
    </p:spTree>
    <p:extLst>
      <p:ext uri="{BB962C8B-B14F-4D97-AF65-F5344CB8AC3E}">
        <p14:creationId xmlns:p14="http://schemas.microsoft.com/office/powerpoint/2010/main" val="2087182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5367B-5BCB-4C05-8737-15626D1B7D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E67E024-2FBD-451C-BEE5-F28E5A1736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1004F8-D7E4-4572-A09E-13D69D4A70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17C0A4D-24AA-4673-A6CD-3827C39EB7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AF575D-882C-4BB0-A13E-F639527223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427D30C-44C1-462E-BCA9-B59566281BBA}"/>
              </a:ext>
            </a:extLst>
          </p:cNvPr>
          <p:cNvSpPr>
            <a:spLocks noGrp="1"/>
          </p:cNvSpPr>
          <p:nvPr>
            <p:ph type="dt" sz="half" idx="10"/>
          </p:nvPr>
        </p:nvSpPr>
        <p:spPr/>
        <p:txBody>
          <a:bodyPr/>
          <a:lstStyle/>
          <a:p>
            <a:fld id="{1DC9A09A-8E08-44AB-B964-B56555C394EC}" type="datetimeFigureOut">
              <a:rPr lang="en-GB" smtClean="0"/>
              <a:t>14/12/2023</a:t>
            </a:fld>
            <a:endParaRPr lang="en-GB"/>
          </a:p>
        </p:txBody>
      </p:sp>
      <p:sp>
        <p:nvSpPr>
          <p:cNvPr id="8" name="Footer Placeholder 7">
            <a:extLst>
              <a:ext uri="{FF2B5EF4-FFF2-40B4-BE49-F238E27FC236}">
                <a16:creationId xmlns:a16="http://schemas.microsoft.com/office/drawing/2014/main" id="{AE203DA8-0E41-4C5F-9E11-47BA94DC0A4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CC94CA5-13B0-4D19-9847-53BA0245EF86}"/>
              </a:ext>
            </a:extLst>
          </p:cNvPr>
          <p:cNvSpPr>
            <a:spLocks noGrp="1"/>
          </p:cNvSpPr>
          <p:nvPr>
            <p:ph type="sldNum" sz="quarter" idx="12"/>
          </p:nvPr>
        </p:nvSpPr>
        <p:spPr/>
        <p:txBody>
          <a:bodyPr/>
          <a:lstStyle/>
          <a:p>
            <a:fld id="{D0C9DF06-A395-45A8-95FC-4787B3796A98}" type="slidenum">
              <a:rPr lang="en-GB" smtClean="0"/>
              <a:t>‹#›</a:t>
            </a:fld>
            <a:endParaRPr lang="en-GB"/>
          </a:p>
        </p:txBody>
      </p:sp>
    </p:spTree>
    <p:extLst>
      <p:ext uri="{BB962C8B-B14F-4D97-AF65-F5344CB8AC3E}">
        <p14:creationId xmlns:p14="http://schemas.microsoft.com/office/powerpoint/2010/main" val="1607816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035B6-948C-465F-984E-5D5DD517425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255B345-43DC-4A1E-80C3-4D18B9C3E9FB}"/>
              </a:ext>
            </a:extLst>
          </p:cNvPr>
          <p:cNvSpPr>
            <a:spLocks noGrp="1"/>
          </p:cNvSpPr>
          <p:nvPr>
            <p:ph type="dt" sz="half" idx="10"/>
          </p:nvPr>
        </p:nvSpPr>
        <p:spPr/>
        <p:txBody>
          <a:bodyPr/>
          <a:lstStyle/>
          <a:p>
            <a:fld id="{1DC9A09A-8E08-44AB-B964-B56555C394EC}" type="datetimeFigureOut">
              <a:rPr lang="en-GB" smtClean="0"/>
              <a:t>14/12/2023</a:t>
            </a:fld>
            <a:endParaRPr lang="en-GB"/>
          </a:p>
        </p:txBody>
      </p:sp>
      <p:sp>
        <p:nvSpPr>
          <p:cNvPr id="4" name="Footer Placeholder 3">
            <a:extLst>
              <a:ext uri="{FF2B5EF4-FFF2-40B4-BE49-F238E27FC236}">
                <a16:creationId xmlns:a16="http://schemas.microsoft.com/office/drawing/2014/main" id="{11909529-97CF-4CD5-A544-DCEC62CA10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F6F828A-94B7-4678-AE97-103796D25729}"/>
              </a:ext>
            </a:extLst>
          </p:cNvPr>
          <p:cNvSpPr>
            <a:spLocks noGrp="1"/>
          </p:cNvSpPr>
          <p:nvPr>
            <p:ph type="sldNum" sz="quarter" idx="12"/>
          </p:nvPr>
        </p:nvSpPr>
        <p:spPr/>
        <p:txBody>
          <a:bodyPr/>
          <a:lstStyle/>
          <a:p>
            <a:fld id="{D0C9DF06-A395-45A8-95FC-4787B3796A98}" type="slidenum">
              <a:rPr lang="en-GB" smtClean="0"/>
              <a:t>‹#›</a:t>
            </a:fld>
            <a:endParaRPr lang="en-GB"/>
          </a:p>
        </p:txBody>
      </p:sp>
    </p:spTree>
    <p:extLst>
      <p:ext uri="{BB962C8B-B14F-4D97-AF65-F5344CB8AC3E}">
        <p14:creationId xmlns:p14="http://schemas.microsoft.com/office/powerpoint/2010/main" val="3747834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D11863-3EFB-4E1A-ADA1-72203F92290F}"/>
              </a:ext>
            </a:extLst>
          </p:cNvPr>
          <p:cNvSpPr>
            <a:spLocks noGrp="1"/>
          </p:cNvSpPr>
          <p:nvPr>
            <p:ph type="dt" sz="half" idx="10"/>
          </p:nvPr>
        </p:nvSpPr>
        <p:spPr/>
        <p:txBody>
          <a:bodyPr/>
          <a:lstStyle/>
          <a:p>
            <a:fld id="{1DC9A09A-8E08-44AB-B964-B56555C394EC}" type="datetimeFigureOut">
              <a:rPr lang="en-GB" smtClean="0"/>
              <a:t>14/12/2023</a:t>
            </a:fld>
            <a:endParaRPr lang="en-GB"/>
          </a:p>
        </p:txBody>
      </p:sp>
      <p:sp>
        <p:nvSpPr>
          <p:cNvPr id="3" name="Footer Placeholder 2">
            <a:extLst>
              <a:ext uri="{FF2B5EF4-FFF2-40B4-BE49-F238E27FC236}">
                <a16:creationId xmlns:a16="http://schemas.microsoft.com/office/drawing/2014/main" id="{FFFA85B6-B0B0-4BFC-865B-B00A5AA558F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3AE8267-5365-4345-A468-06CF5AD09C74}"/>
              </a:ext>
            </a:extLst>
          </p:cNvPr>
          <p:cNvSpPr>
            <a:spLocks noGrp="1"/>
          </p:cNvSpPr>
          <p:nvPr>
            <p:ph type="sldNum" sz="quarter" idx="12"/>
          </p:nvPr>
        </p:nvSpPr>
        <p:spPr/>
        <p:txBody>
          <a:bodyPr/>
          <a:lstStyle/>
          <a:p>
            <a:fld id="{D0C9DF06-A395-45A8-95FC-4787B3796A98}" type="slidenum">
              <a:rPr lang="en-GB" smtClean="0"/>
              <a:t>‹#›</a:t>
            </a:fld>
            <a:endParaRPr lang="en-GB"/>
          </a:p>
        </p:txBody>
      </p:sp>
    </p:spTree>
    <p:extLst>
      <p:ext uri="{BB962C8B-B14F-4D97-AF65-F5344CB8AC3E}">
        <p14:creationId xmlns:p14="http://schemas.microsoft.com/office/powerpoint/2010/main" val="1982189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6F36B-4081-4298-8725-991A33E2B7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CB62097-81AE-4844-9884-4622670E32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273F7B9-64CE-41B2-B7D2-6EE8439FB7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239D64-CB71-44A9-9A2C-470BC273838F}"/>
              </a:ext>
            </a:extLst>
          </p:cNvPr>
          <p:cNvSpPr>
            <a:spLocks noGrp="1"/>
          </p:cNvSpPr>
          <p:nvPr>
            <p:ph type="dt" sz="half" idx="10"/>
          </p:nvPr>
        </p:nvSpPr>
        <p:spPr/>
        <p:txBody>
          <a:bodyPr/>
          <a:lstStyle/>
          <a:p>
            <a:fld id="{1DC9A09A-8E08-44AB-B964-B56555C394EC}" type="datetimeFigureOut">
              <a:rPr lang="en-GB" smtClean="0"/>
              <a:t>14/12/2023</a:t>
            </a:fld>
            <a:endParaRPr lang="en-GB"/>
          </a:p>
        </p:txBody>
      </p:sp>
      <p:sp>
        <p:nvSpPr>
          <p:cNvPr id="6" name="Footer Placeholder 5">
            <a:extLst>
              <a:ext uri="{FF2B5EF4-FFF2-40B4-BE49-F238E27FC236}">
                <a16:creationId xmlns:a16="http://schemas.microsoft.com/office/drawing/2014/main" id="{7E74F512-5FDF-49ED-B249-E8FC1186F3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5A92D7C-7CD1-40D3-BA45-803CE322E7D5}"/>
              </a:ext>
            </a:extLst>
          </p:cNvPr>
          <p:cNvSpPr>
            <a:spLocks noGrp="1"/>
          </p:cNvSpPr>
          <p:nvPr>
            <p:ph type="sldNum" sz="quarter" idx="12"/>
          </p:nvPr>
        </p:nvSpPr>
        <p:spPr/>
        <p:txBody>
          <a:bodyPr/>
          <a:lstStyle/>
          <a:p>
            <a:fld id="{D0C9DF06-A395-45A8-95FC-4787B3796A98}" type="slidenum">
              <a:rPr lang="en-GB" smtClean="0"/>
              <a:t>‹#›</a:t>
            </a:fld>
            <a:endParaRPr lang="en-GB"/>
          </a:p>
        </p:txBody>
      </p:sp>
    </p:spTree>
    <p:extLst>
      <p:ext uri="{BB962C8B-B14F-4D97-AF65-F5344CB8AC3E}">
        <p14:creationId xmlns:p14="http://schemas.microsoft.com/office/powerpoint/2010/main" val="973198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E5175-FAEF-493C-B2F5-2710AF86F3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187805C-7B4D-4DD0-B42C-A8509DB3B4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7BD4628-58B7-4A44-8C42-73C7A9DB73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E8A3FE-B4F5-4B32-BF8A-8886064B642B}"/>
              </a:ext>
            </a:extLst>
          </p:cNvPr>
          <p:cNvSpPr>
            <a:spLocks noGrp="1"/>
          </p:cNvSpPr>
          <p:nvPr>
            <p:ph type="dt" sz="half" idx="10"/>
          </p:nvPr>
        </p:nvSpPr>
        <p:spPr/>
        <p:txBody>
          <a:bodyPr/>
          <a:lstStyle/>
          <a:p>
            <a:fld id="{1DC9A09A-8E08-44AB-B964-B56555C394EC}" type="datetimeFigureOut">
              <a:rPr lang="en-GB" smtClean="0"/>
              <a:t>14/12/2023</a:t>
            </a:fld>
            <a:endParaRPr lang="en-GB"/>
          </a:p>
        </p:txBody>
      </p:sp>
      <p:sp>
        <p:nvSpPr>
          <p:cNvPr id="6" name="Footer Placeholder 5">
            <a:extLst>
              <a:ext uri="{FF2B5EF4-FFF2-40B4-BE49-F238E27FC236}">
                <a16:creationId xmlns:a16="http://schemas.microsoft.com/office/drawing/2014/main" id="{036A7C47-3564-4B8A-87AA-F2ECBED65F0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581001-2896-4A67-BFC5-89410D399B4B}"/>
              </a:ext>
            </a:extLst>
          </p:cNvPr>
          <p:cNvSpPr>
            <a:spLocks noGrp="1"/>
          </p:cNvSpPr>
          <p:nvPr>
            <p:ph type="sldNum" sz="quarter" idx="12"/>
          </p:nvPr>
        </p:nvSpPr>
        <p:spPr/>
        <p:txBody>
          <a:bodyPr/>
          <a:lstStyle/>
          <a:p>
            <a:fld id="{D0C9DF06-A395-45A8-95FC-4787B3796A98}" type="slidenum">
              <a:rPr lang="en-GB" smtClean="0"/>
              <a:t>‹#›</a:t>
            </a:fld>
            <a:endParaRPr lang="en-GB"/>
          </a:p>
        </p:txBody>
      </p:sp>
    </p:spTree>
    <p:extLst>
      <p:ext uri="{BB962C8B-B14F-4D97-AF65-F5344CB8AC3E}">
        <p14:creationId xmlns:p14="http://schemas.microsoft.com/office/powerpoint/2010/main" val="1504590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A2A738-B2A1-4E88-94D8-19BF2F0810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CAE2A5D-0F3D-4F2C-8623-251EDBD59F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1FE405-C9F5-4C03-95CA-B9B8EDF728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C9A09A-8E08-44AB-B964-B56555C394EC}" type="datetimeFigureOut">
              <a:rPr lang="en-GB" smtClean="0"/>
              <a:t>14/12/2023</a:t>
            </a:fld>
            <a:endParaRPr lang="en-GB"/>
          </a:p>
        </p:txBody>
      </p:sp>
      <p:sp>
        <p:nvSpPr>
          <p:cNvPr id="5" name="Footer Placeholder 4">
            <a:extLst>
              <a:ext uri="{FF2B5EF4-FFF2-40B4-BE49-F238E27FC236}">
                <a16:creationId xmlns:a16="http://schemas.microsoft.com/office/drawing/2014/main" id="{330F1BEE-EDC6-4CCD-81FA-191B01F710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6580B32-E54B-4874-B29C-BC0354C035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C9DF06-A395-45A8-95FC-4787B3796A98}" type="slidenum">
              <a:rPr lang="en-GB" smtClean="0"/>
              <a:t>‹#›</a:t>
            </a:fld>
            <a:endParaRPr lang="en-GB"/>
          </a:p>
        </p:txBody>
      </p:sp>
    </p:spTree>
    <p:extLst>
      <p:ext uri="{BB962C8B-B14F-4D97-AF65-F5344CB8AC3E}">
        <p14:creationId xmlns:p14="http://schemas.microsoft.com/office/powerpoint/2010/main" val="1144514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3BAEE46-A511-4DBE-83A1-0987FDBFB098}"/>
              </a:ext>
            </a:extLst>
          </p:cNvPr>
          <p:cNvSpPr txBox="1">
            <a:spLocks noGrp="1"/>
          </p:cNvSpPr>
          <p:nvPr>
            <p:ph type="title"/>
          </p:nvPr>
        </p:nvSpPr>
        <p:spPr>
          <a:xfrm>
            <a:off x="263352" y="184893"/>
            <a:ext cx="4105672" cy="49393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2400" dirty="0">
                <a:latin typeface="Inter"/>
                <a:cs typeface="Arial" panose="020B0604020202020204" pitchFamily="34" charset="0"/>
              </a:rPr>
              <a:t>Test plan - simulation</a:t>
            </a:r>
          </a:p>
        </p:txBody>
      </p:sp>
      <p:sp>
        <p:nvSpPr>
          <p:cNvPr id="5" name="Rectangle 4">
            <a:extLst>
              <a:ext uri="{FF2B5EF4-FFF2-40B4-BE49-F238E27FC236}">
                <a16:creationId xmlns:a16="http://schemas.microsoft.com/office/drawing/2014/main" id="{91AFE3C7-18F4-474A-9892-34919A409388}"/>
              </a:ext>
            </a:extLst>
          </p:cNvPr>
          <p:cNvSpPr/>
          <p:nvPr/>
        </p:nvSpPr>
        <p:spPr>
          <a:xfrm>
            <a:off x="263352" y="836712"/>
            <a:ext cx="11665296" cy="5616624"/>
          </a:xfrm>
          <a:prstGeom prst="rect">
            <a:avLst/>
          </a:prstGeom>
          <a:solidFill>
            <a:srgbClr val="885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a16="http://schemas.microsoft.com/office/drawing/2014/main" id="{7649ABA5-30E3-41AD-9E0A-54A299DF041F}"/>
              </a:ext>
            </a:extLst>
          </p:cNvPr>
          <p:cNvSpPr/>
          <p:nvPr/>
        </p:nvSpPr>
        <p:spPr>
          <a:xfrm>
            <a:off x="479376" y="980728"/>
            <a:ext cx="4248472"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latin typeface="Inter" panose="020B0502030000000004"/>
              </a:rPr>
              <a:t>Toke XXX, AA Delegate</a:t>
            </a:r>
          </a:p>
        </p:txBody>
      </p:sp>
      <p:sp>
        <p:nvSpPr>
          <p:cNvPr id="7" name="Rectangle 6">
            <a:extLst>
              <a:ext uri="{FF2B5EF4-FFF2-40B4-BE49-F238E27FC236}">
                <a16:creationId xmlns:a16="http://schemas.microsoft.com/office/drawing/2014/main" id="{C5F13A62-AAC1-4865-BB0F-F8B58D1E7BCE}"/>
              </a:ext>
            </a:extLst>
          </p:cNvPr>
          <p:cNvSpPr/>
          <p:nvPr/>
        </p:nvSpPr>
        <p:spPr>
          <a:xfrm>
            <a:off x="4859539" y="972617"/>
            <a:ext cx="4248472"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8" name="Rectangle 7">
            <a:extLst>
              <a:ext uri="{FF2B5EF4-FFF2-40B4-BE49-F238E27FC236}">
                <a16:creationId xmlns:a16="http://schemas.microsoft.com/office/drawing/2014/main" id="{F6EC309D-614A-4F41-B460-1A4692ED2D52}"/>
              </a:ext>
            </a:extLst>
          </p:cNvPr>
          <p:cNvSpPr/>
          <p:nvPr/>
        </p:nvSpPr>
        <p:spPr>
          <a:xfrm>
            <a:off x="9264352" y="964700"/>
            <a:ext cx="2448272"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dirty="0">
                <a:solidFill>
                  <a:schemeClr val="tx1"/>
                </a:solidFill>
                <a:latin typeface="Inter" panose="020B0502030000000004"/>
              </a:rPr>
              <a:t>	</a:t>
            </a:r>
          </a:p>
          <a:p>
            <a:pPr algn="ctr"/>
            <a:endParaRPr lang="en-GB" sz="700" dirty="0">
              <a:solidFill>
                <a:schemeClr val="tx1"/>
              </a:solidFill>
              <a:latin typeface="Inter" panose="020B0502030000000004"/>
            </a:endParaRPr>
          </a:p>
          <a:p>
            <a:pPr algn="ctr"/>
            <a:endParaRPr lang="en-GB" sz="700" dirty="0">
              <a:solidFill>
                <a:schemeClr val="tx1"/>
              </a:solidFill>
              <a:latin typeface="Inter" panose="020B0502030000000004"/>
            </a:endParaRPr>
          </a:p>
          <a:p>
            <a:pPr algn="ctr"/>
            <a:endParaRPr lang="en-GB" sz="700" dirty="0">
              <a:solidFill>
                <a:schemeClr val="tx1"/>
              </a:solidFill>
              <a:latin typeface="Inter" panose="020B0502030000000004"/>
            </a:endParaRPr>
          </a:p>
          <a:p>
            <a:pPr algn="ctr"/>
            <a:r>
              <a:rPr lang="en-GB" sz="700" dirty="0">
                <a:solidFill>
                  <a:schemeClr val="tx1"/>
                </a:solidFill>
                <a:latin typeface="Inter" panose="020B0502030000000004"/>
              </a:rPr>
              <a:t>	</a:t>
            </a:r>
          </a:p>
          <a:p>
            <a:pPr algn="ctr"/>
            <a:endParaRPr lang="en-GB" sz="1200" dirty="0">
              <a:solidFill>
                <a:schemeClr val="tx1"/>
              </a:solidFill>
              <a:latin typeface="Inter" panose="020B0502030000000004"/>
            </a:endParaRPr>
          </a:p>
        </p:txBody>
      </p:sp>
      <p:sp>
        <p:nvSpPr>
          <p:cNvPr id="9" name="Title 1">
            <a:extLst>
              <a:ext uri="{FF2B5EF4-FFF2-40B4-BE49-F238E27FC236}">
                <a16:creationId xmlns:a16="http://schemas.microsoft.com/office/drawing/2014/main" id="{F80C9C35-44C6-4D14-B468-E979CAEF4FF6}"/>
              </a:ext>
            </a:extLst>
          </p:cNvPr>
          <p:cNvSpPr txBox="1">
            <a:spLocks/>
          </p:cNvSpPr>
          <p:nvPr/>
        </p:nvSpPr>
        <p:spPr>
          <a:xfrm>
            <a:off x="479376" y="1068404"/>
            <a:ext cx="756084" cy="2313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900" b="1" dirty="0">
                <a:latin typeface="Inter"/>
                <a:cs typeface="Arial" panose="020B0604020202020204" pitchFamily="34" charset="0"/>
              </a:rPr>
              <a:t>Author</a:t>
            </a:r>
            <a:r>
              <a:rPr lang="en-GB" sz="900" dirty="0">
                <a:latin typeface="Inter"/>
                <a:cs typeface="Arial" panose="020B0604020202020204" pitchFamily="34" charset="0"/>
              </a:rPr>
              <a:t>:</a:t>
            </a:r>
          </a:p>
        </p:txBody>
      </p:sp>
      <p:sp>
        <p:nvSpPr>
          <p:cNvPr id="11" name="Title 1">
            <a:extLst>
              <a:ext uri="{FF2B5EF4-FFF2-40B4-BE49-F238E27FC236}">
                <a16:creationId xmlns:a16="http://schemas.microsoft.com/office/drawing/2014/main" id="{D5A7C471-894E-416F-BEB6-298EBC167E5A}"/>
              </a:ext>
            </a:extLst>
          </p:cNvPr>
          <p:cNvSpPr txBox="1">
            <a:spLocks/>
          </p:cNvSpPr>
          <p:nvPr/>
        </p:nvSpPr>
        <p:spPr>
          <a:xfrm>
            <a:off x="4827256" y="1004056"/>
            <a:ext cx="1368152" cy="27791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900" b="1" dirty="0">
                <a:latin typeface="Inter" panose="020B0502030000000004" pitchFamily="34" charset="0"/>
                <a:ea typeface="Inter" panose="020B0502030000000004" pitchFamily="34" charset="0"/>
                <a:cs typeface="Arial" panose="020B0604020202020204" pitchFamily="34" charset="0"/>
              </a:rPr>
              <a:t>Contact details:</a:t>
            </a:r>
          </a:p>
        </p:txBody>
      </p:sp>
      <p:sp>
        <p:nvSpPr>
          <p:cNvPr id="12" name="Title 1">
            <a:extLst>
              <a:ext uri="{FF2B5EF4-FFF2-40B4-BE49-F238E27FC236}">
                <a16:creationId xmlns:a16="http://schemas.microsoft.com/office/drawing/2014/main" id="{299D8ADF-77B8-4790-ADFE-71CCE539AC69}"/>
              </a:ext>
            </a:extLst>
          </p:cNvPr>
          <p:cNvSpPr txBox="1">
            <a:spLocks/>
          </p:cNvSpPr>
          <p:nvPr/>
        </p:nvSpPr>
        <p:spPr>
          <a:xfrm>
            <a:off x="9108011" y="972617"/>
            <a:ext cx="1783414" cy="27791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00" b="1" dirty="0">
                <a:latin typeface="Inter" panose="020B0502030000000004" pitchFamily="34" charset="0"/>
                <a:ea typeface="Inter" panose="020B0502030000000004" pitchFamily="34" charset="0"/>
                <a:cs typeface="Arial" panose="020B0604020202020204" pitchFamily="34" charset="0"/>
              </a:rPr>
              <a:t>Final dates for comments:</a:t>
            </a:r>
          </a:p>
        </p:txBody>
      </p:sp>
      <p:sp>
        <p:nvSpPr>
          <p:cNvPr id="13" name="Rectangle 12">
            <a:extLst>
              <a:ext uri="{FF2B5EF4-FFF2-40B4-BE49-F238E27FC236}">
                <a16:creationId xmlns:a16="http://schemas.microsoft.com/office/drawing/2014/main" id="{0E297DEE-F053-442E-9768-64A002221A64}"/>
              </a:ext>
            </a:extLst>
          </p:cNvPr>
          <p:cNvSpPr/>
          <p:nvPr/>
        </p:nvSpPr>
        <p:spPr>
          <a:xfrm>
            <a:off x="479375" y="1395678"/>
            <a:ext cx="2088232" cy="17340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dirty="0">
                <a:solidFill>
                  <a:schemeClr val="tx1"/>
                </a:solidFill>
                <a:latin typeface="Inter"/>
              </a:rPr>
              <a:t>The Anticipatory Action mechanism for riverine flooding in Mali</a:t>
            </a:r>
          </a:p>
        </p:txBody>
      </p:sp>
      <p:sp>
        <p:nvSpPr>
          <p:cNvPr id="17" name="Rectangle 16">
            <a:extLst>
              <a:ext uri="{FF2B5EF4-FFF2-40B4-BE49-F238E27FC236}">
                <a16:creationId xmlns:a16="http://schemas.microsoft.com/office/drawing/2014/main" id="{782249E6-2947-4445-BDF7-82B4963C4CEC}"/>
              </a:ext>
            </a:extLst>
          </p:cNvPr>
          <p:cNvSpPr/>
          <p:nvPr/>
        </p:nvSpPr>
        <p:spPr>
          <a:xfrm>
            <a:off x="2639615" y="1395678"/>
            <a:ext cx="2088232" cy="3540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dirty="0">
                <a:solidFill>
                  <a:schemeClr val="tx1"/>
                </a:solidFill>
                <a:latin typeface="Inter" panose="020B0502030000000004"/>
              </a:rPr>
              <a:t>To test if the developed Anticipatory Action mechanism work as intended, with a specific focus on the coordination, implementation of early actions and the communication strategy</a:t>
            </a:r>
          </a:p>
        </p:txBody>
      </p:sp>
      <p:sp>
        <p:nvSpPr>
          <p:cNvPr id="19" name="Rectangle 18">
            <a:extLst>
              <a:ext uri="{FF2B5EF4-FFF2-40B4-BE49-F238E27FC236}">
                <a16:creationId xmlns:a16="http://schemas.microsoft.com/office/drawing/2014/main" id="{CB794480-56BC-4200-A376-811E34B6734F}"/>
              </a:ext>
            </a:extLst>
          </p:cNvPr>
          <p:cNvSpPr/>
          <p:nvPr/>
        </p:nvSpPr>
        <p:spPr>
          <a:xfrm>
            <a:off x="7010498" y="1395678"/>
            <a:ext cx="2088232" cy="35366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Tx/>
              <a:buChar char="-"/>
            </a:pPr>
            <a:r>
              <a:rPr lang="en-GB" sz="900" dirty="0">
                <a:solidFill>
                  <a:schemeClr val="tx1"/>
                </a:solidFill>
                <a:latin typeface="Inter" panose="020B0502030000000004"/>
              </a:rPr>
              <a:t>Provide the early warning</a:t>
            </a:r>
          </a:p>
          <a:p>
            <a:pPr marL="285750" indent="-285750">
              <a:buFontTx/>
              <a:buChar char="-"/>
            </a:pPr>
            <a:r>
              <a:rPr lang="en-GB" sz="900" dirty="0">
                <a:solidFill>
                  <a:schemeClr val="tx1"/>
                </a:solidFill>
                <a:latin typeface="Inter" panose="020B0502030000000004"/>
              </a:rPr>
              <a:t>Gather the national, regional and local coordination committees</a:t>
            </a:r>
          </a:p>
          <a:p>
            <a:pPr marL="285750" indent="-285750">
              <a:buFontTx/>
              <a:buChar char="-"/>
            </a:pPr>
            <a:r>
              <a:rPr lang="en-GB" sz="900" dirty="0">
                <a:solidFill>
                  <a:schemeClr val="tx1"/>
                </a:solidFill>
                <a:latin typeface="Inter" panose="020B0502030000000004"/>
              </a:rPr>
              <a:t>Disseminate the early warning through local radio stations</a:t>
            </a:r>
          </a:p>
          <a:p>
            <a:pPr marL="285750" indent="-285750">
              <a:buFontTx/>
              <a:buChar char="-"/>
            </a:pPr>
            <a:r>
              <a:rPr lang="en-GB" sz="900" dirty="0">
                <a:solidFill>
                  <a:schemeClr val="tx1"/>
                </a:solidFill>
                <a:latin typeface="Inter" panose="020B0502030000000004"/>
              </a:rPr>
              <a:t>Evacuate exposed households</a:t>
            </a:r>
          </a:p>
          <a:p>
            <a:pPr marL="285750" indent="-285750">
              <a:buFontTx/>
              <a:buChar char="-"/>
            </a:pPr>
            <a:r>
              <a:rPr lang="en-GB" sz="900" dirty="0">
                <a:solidFill>
                  <a:schemeClr val="tx1"/>
                </a:solidFill>
                <a:latin typeface="Inter" panose="020B0502030000000004"/>
              </a:rPr>
              <a:t>Protect exposed households with sandbags</a:t>
            </a:r>
          </a:p>
        </p:txBody>
      </p:sp>
      <p:sp>
        <p:nvSpPr>
          <p:cNvPr id="20" name="Rectangle 19">
            <a:extLst>
              <a:ext uri="{FF2B5EF4-FFF2-40B4-BE49-F238E27FC236}">
                <a16:creationId xmlns:a16="http://schemas.microsoft.com/office/drawing/2014/main" id="{D713D295-1325-4FA6-8210-19752E05F1AD}"/>
              </a:ext>
            </a:extLst>
          </p:cNvPr>
          <p:cNvSpPr/>
          <p:nvPr/>
        </p:nvSpPr>
        <p:spPr>
          <a:xfrm>
            <a:off x="9235079" y="1405258"/>
            <a:ext cx="2447433" cy="17244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tx1"/>
              </a:solidFill>
              <a:latin typeface="Inter" panose="020B0502030000000004"/>
            </a:endParaRPr>
          </a:p>
          <a:p>
            <a:r>
              <a:rPr lang="en-GB" sz="900" dirty="0">
                <a:solidFill>
                  <a:schemeClr val="tx1"/>
                </a:solidFill>
                <a:latin typeface="Inter" panose="020B0502030000000004"/>
              </a:rPr>
              <a:t>DNH: communicate the warning</a:t>
            </a:r>
          </a:p>
          <a:p>
            <a:r>
              <a:rPr lang="en-GB" sz="900" dirty="0">
                <a:solidFill>
                  <a:schemeClr val="tx1"/>
                </a:solidFill>
                <a:latin typeface="Inter" panose="020B0502030000000004"/>
              </a:rPr>
              <a:t>MRC: implement the early actions</a:t>
            </a:r>
          </a:p>
          <a:p>
            <a:r>
              <a:rPr lang="en-GB" sz="900" dirty="0">
                <a:solidFill>
                  <a:schemeClr val="tx1"/>
                </a:solidFill>
                <a:latin typeface="Inter" panose="020B0502030000000004"/>
              </a:rPr>
              <a:t>Civil Protection: support the evacuation and building of dikes</a:t>
            </a:r>
          </a:p>
        </p:txBody>
      </p:sp>
      <p:sp>
        <p:nvSpPr>
          <p:cNvPr id="21" name="Rectangle 20">
            <a:extLst>
              <a:ext uri="{FF2B5EF4-FFF2-40B4-BE49-F238E27FC236}">
                <a16:creationId xmlns:a16="http://schemas.microsoft.com/office/drawing/2014/main" id="{8020CF40-B16B-4804-A111-D90E5D43EA15}"/>
              </a:ext>
            </a:extLst>
          </p:cNvPr>
          <p:cNvSpPr/>
          <p:nvPr/>
        </p:nvSpPr>
        <p:spPr>
          <a:xfrm>
            <a:off x="479375" y="5060118"/>
            <a:ext cx="11203137" cy="1265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tx1"/>
              </a:solidFill>
              <a:latin typeface="Inter" panose="020B0502030000000004"/>
            </a:endParaRPr>
          </a:p>
          <a:p>
            <a:pPr algn="ctr"/>
            <a:r>
              <a:rPr lang="en-GB" sz="900" dirty="0">
                <a:solidFill>
                  <a:schemeClr val="tx1"/>
                </a:solidFill>
                <a:latin typeface="Inter" panose="020B0502030000000004"/>
              </a:rPr>
              <a:t>DNH will launch the early warning in the morning of September 4</a:t>
            </a:r>
            <a:r>
              <a:rPr lang="en-GB" sz="900" baseline="30000" dirty="0">
                <a:solidFill>
                  <a:schemeClr val="tx1"/>
                </a:solidFill>
                <a:latin typeface="Inter" panose="020B0502030000000004"/>
              </a:rPr>
              <a:t>th</a:t>
            </a:r>
            <a:r>
              <a:rPr lang="en-GB" sz="900" dirty="0">
                <a:solidFill>
                  <a:schemeClr val="tx1"/>
                </a:solidFill>
                <a:latin typeface="Inter" panose="020B0502030000000004"/>
              </a:rPr>
              <a:t>. Based on the warning MRC will deploy its volunteer team to the exposed community to commence the early action. This will be done in collaboration with Civil Protection. At the same time, MRC will reach out to local radio stations to disseminate the warning through the radio to warn the communities in the area.</a:t>
            </a:r>
          </a:p>
          <a:p>
            <a:pPr algn="ctr"/>
            <a:r>
              <a:rPr lang="en-GB" sz="900" dirty="0">
                <a:solidFill>
                  <a:schemeClr val="tx1"/>
                </a:solidFill>
                <a:latin typeface="Inter" panose="020B0502030000000004"/>
              </a:rPr>
              <a:t>After the exercise, a debriefing will be held with the community to get their perspectives and feedback. Debriefings will also be held with the intervention team and with the coordination comities at regional and national level.</a:t>
            </a:r>
          </a:p>
        </p:txBody>
      </p:sp>
      <p:sp>
        <p:nvSpPr>
          <p:cNvPr id="25" name="Rectangle 24">
            <a:extLst>
              <a:ext uri="{FF2B5EF4-FFF2-40B4-BE49-F238E27FC236}">
                <a16:creationId xmlns:a16="http://schemas.microsoft.com/office/drawing/2014/main" id="{D325E7E2-D453-410E-AA0A-6552871201DE}"/>
              </a:ext>
            </a:extLst>
          </p:cNvPr>
          <p:cNvSpPr/>
          <p:nvPr/>
        </p:nvSpPr>
        <p:spPr>
          <a:xfrm>
            <a:off x="479375" y="3201695"/>
            <a:ext cx="2088232" cy="17340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dirty="0">
              <a:solidFill>
                <a:schemeClr val="tx1"/>
              </a:solidFill>
              <a:latin typeface="Inter" panose="020B0502030000000004"/>
            </a:endParaRPr>
          </a:p>
          <a:p>
            <a:r>
              <a:rPr lang="en-GB" sz="900" dirty="0">
                <a:solidFill>
                  <a:schemeClr val="tx1"/>
                </a:solidFill>
                <a:latin typeface="Inter" panose="020B0502030000000004"/>
              </a:rPr>
              <a:t>The hypothesis is that the mechanism will work as planned and more particularly that the early warning is communicated to the community through local media, that the sandbags are used to build temporary dikes, and that exposed households are evacuated</a:t>
            </a:r>
          </a:p>
        </p:txBody>
      </p:sp>
      <p:sp>
        <p:nvSpPr>
          <p:cNvPr id="26" name="Rectangle 25">
            <a:extLst>
              <a:ext uri="{FF2B5EF4-FFF2-40B4-BE49-F238E27FC236}">
                <a16:creationId xmlns:a16="http://schemas.microsoft.com/office/drawing/2014/main" id="{8C85D58B-C05C-4157-BD99-5A1F472508F8}"/>
              </a:ext>
            </a:extLst>
          </p:cNvPr>
          <p:cNvSpPr/>
          <p:nvPr/>
        </p:nvSpPr>
        <p:spPr>
          <a:xfrm>
            <a:off x="4859539" y="1395677"/>
            <a:ext cx="2088232" cy="17340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dirty="0">
                <a:solidFill>
                  <a:schemeClr val="tx1"/>
                </a:solidFill>
                <a:latin typeface="Inter" panose="020B0502030000000004"/>
              </a:rPr>
              <a:t>Mali Red Cross (MRC), Civil Protection, the National Direction of Hydraulics (DNH), the community of Kaka</a:t>
            </a:r>
          </a:p>
        </p:txBody>
      </p:sp>
      <p:sp>
        <p:nvSpPr>
          <p:cNvPr id="27" name="Rectangle 26">
            <a:extLst>
              <a:ext uri="{FF2B5EF4-FFF2-40B4-BE49-F238E27FC236}">
                <a16:creationId xmlns:a16="http://schemas.microsoft.com/office/drawing/2014/main" id="{D50D8194-2906-4834-8CE2-8D040E82F37D}"/>
              </a:ext>
            </a:extLst>
          </p:cNvPr>
          <p:cNvSpPr/>
          <p:nvPr/>
        </p:nvSpPr>
        <p:spPr>
          <a:xfrm>
            <a:off x="4859539" y="3201695"/>
            <a:ext cx="2088232" cy="17340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latin typeface="Inter" panose="020B0502030000000004"/>
              </a:rPr>
              <a:t>Sandbags, shovels, wheelbarrows</a:t>
            </a:r>
          </a:p>
        </p:txBody>
      </p:sp>
      <p:sp>
        <p:nvSpPr>
          <p:cNvPr id="28" name="Rectangle 27">
            <a:extLst>
              <a:ext uri="{FF2B5EF4-FFF2-40B4-BE49-F238E27FC236}">
                <a16:creationId xmlns:a16="http://schemas.microsoft.com/office/drawing/2014/main" id="{410BBFC5-3FAA-4F0E-AC1F-A0FF5BAB6AD2}"/>
              </a:ext>
            </a:extLst>
          </p:cNvPr>
          <p:cNvSpPr/>
          <p:nvPr/>
        </p:nvSpPr>
        <p:spPr>
          <a:xfrm>
            <a:off x="9238624" y="3205047"/>
            <a:ext cx="2447433" cy="17244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dirty="0">
                <a:solidFill>
                  <a:schemeClr val="tx1"/>
                </a:solidFill>
                <a:latin typeface="Inter" panose="020B0502030000000004"/>
              </a:rPr>
              <a:t>The community of Kaka</a:t>
            </a:r>
          </a:p>
          <a:p>
            <a:r>
              <a:rPr lang="en-GB" sz="900" dirty="0">
                <a:solidFill>
                  <a:schemeClr val="tx1"/>
                </a:solidFill>
                <a:latin typeface="Inter" panose="020B0502030000000004"/>
              </a:rPr>
              <a:t>September 4</a:t>
            </a:r>
            <a:r>
              <a:rPr lang="en-GB" sz="900" baseline="30000" dirty="0">
                <a:solidFill>
                  <a:schemeClr val="tx1"/>
                </a:solidFill>
                <a:latin typeface="Inter" panose="020B0502030000000004"/>
              </a:rPr>
              <a:t>th</a:t>
            </a:r>
            <a:r>
              <a:rPr lang="en-GB" sz="900" dirty="0">
                <a:solidFill>
                  <a:schemeClr val="tx1"/>
                </a:solidFill>
                <a:latin typeface="Inter" panose="020B0502030000000004"/>
              </a:rPr>
              <a:t> to 9</a:t>
            </a:r>
            <a:r>
              <a:rPr lang="en-GB" sz="900" baseline="30000" dirty="0">
                <a:solidFill>
                  <a:schemeClr val="tx1"/>
                </a:solidFill>
                <a:latin typeface="Inter" panose="020B0502030000000004"/>
              </a:rPr>
              <a:t>th</a:t>
            </a:r>
            <a:r>
              <a:rPr lang="en-GB" sz="900" dirty="0">
                <a:solidFill>
                  <a:schemeClr val="tx1"/>
                </a:solidFill>
                <a:latin typeface="Inter" panose="020B0502030000000004"/>
              </a:rPr>
              <a:t> 2019</a:t>
            </a:r>
          </a:p>
        </p:txBody>
      </p:sp>
      <p:sp>
        <p:nvSpPr>
          <p:cNvPr id="29" name="Title 1">
            <a:extLst>
              <a:ext uri="{FF2B5EF4-FFF2-40B4-BE49-F238E27FC236}">
                <a16:creationId xmlns:a16="http://schemas.microsoft.com/office/drawing/2014/main" id="{571C77F2-BF34-4EC6-B7B9-371AAC517F7B}"/>
              </a:ext>
            </a:extLst>
          </p:cNvPr>
          <p:cNvSpPr txBox="1">
            <a:spLocks/>
          </p:cNvSpPr>
          <p:nvPr/>
        </p:nvSpPr>
        <p:spPr>
          <a:xfrm>
            <a:off x="479374" y="1465182"/>
            <a:ext cx="1517963" cy="231300"/>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1000" b="1" dirty="0">
                <a:latin typeface="Inter"/>
                <a:cs typeface="Arial" panose="020B0604020202020204" pitchFamily="34" charset="0"/>
              </a:rPr>
              <a:t>Solution being tested</a:t>
            </a:r>
            <a:r>
              <a:rPr lang="en-GB" sz="1000" dirty="0">
                <a:latin typeface="Arial" panose="020B0604020202020204" pitchFamily="34" charset="0"/>
                <a:cs typeface="Arial" panose="020B0604020202020204" pitchFamily="34" charset="0"/>
              </a:rPr>
              <a:t>:</a:t>
            </a:r>
          </a:p>
        </p:txBody>
      </p:sp>
      <p:sp>
        <p:nvSpPr>
          <p:cNvPr id="30" name="Title 1">
            <a:extLst>
              <a:ext uri="{FF2B5EF4-FFF2-40B4-BE49-F238E27FC236}">
                <a16:creationId xmlns:a16="http://schemas.microsoft.com/office/drawing/2014/main" id="{2749B3FA-5751-464A-8F56-059B25C792BA}"/>
              </a:ext>
            </a:extLst>
          </p:cNvPr>
          <p:cNvSpPr txBox="1">
            <a:spLocks/>
          </p:cNvSpPr>
          <p:nvPr/>
        </p:nvSpPr>
        <p:spPr>
          <a:xfrm>
            <a:off x="2603612" y="1465182"/>
            <a:ext cx="1116124" cy="2313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900" b="1" dirty="0">
                <a:latin typeface="Inter"/>
                <a:cs typeface="Arial" panose="020B0604020202020204" pitchFamily="34" charset="0"/>
              </a:rPr>
              <a:t>Test objectives:</a:t>
            </a:r>
          </a:p>
        </p:txBody>
      </p:sp>
      <p:sp>
        <p:nvSpPr>
          <p:cNvPr id="31" name="Title 1">
            <a:extLst>
              <a:ext uri="{FF2B5EF4-FFF2-40B4-BE49-F238E27FC236}">
                <a16:creationId xmlns:a16="http://schemas.microsoft.com/office/drawing/2014/main" id="{341FF28C-3077-4BFE-B21D-291124F57DBA}"/>
              </a:ext>
            </a:extLst>
          </p:cNvPr>
          <p:cNvSpPr txBox="1">
            <a:spLocks/>
          </p:cNvSpPr>
          <p:nvPr/>
        </p:nvSpPr>
        <p:spPr>
          <a:xfrm>
            <a:off x="478451" y="3216975"/>
            <a:ext cx="1551170" cy="2313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900" b="1" dirty="0">
                <a:latin typeface="Inter"/>
                <a:cs typeface="Arial" panose="020B0604020202020204" pitchFamily="34" charset="0"/>
              </a:rPr>
              <a:t>Hypothesis to test</a:t>
            </a:r>
          </a:p>
        </p:txBody>
      </p:sp>
      <p:sp>
        <p:nvSpPr>
          <p:cNvPr id="32" name="Title 1">
            <a:extLst>
              <a:ext uri="{FF2B5EF4-FFF2-40B4-BE49-F238E27FC236}">
                <a16:creationId xmlns:a16="http://schemas.microsoft.com/office/drawing/2014/main" id="{0C102A03-D0C3-426A-B045-7CF0449F9D48}"/>
              </a:ext>
            </a:extLst>
          </p:cNvPr>
          <p:cNvSpPr txBox="1">
            <a:spLocks/>
          </p:cNvSpPr>
          <p:nvPr/>
        </p:nvSpPr>
        <p:spPr>
          <a:xfrm>
            <a:off x="4827256" y="1449219"/>
            <a:ext cx="1124728" cy="2313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900" b="1" dirty="0">
                <a:latin typeface="Inter" panose="020B0502030000000004" pitchFamily="34" charset="0"/>
                <a:ea typeface="Inter" panose="020B0502030000000004" pitchFamily="34" charset="0"/>
                <a:cs typeface="Arial" panose="020B0604020202020204" pitchFamily="34" charset="0"/>
              </a:rPr>
              <a:t>Participants</a:t>
            </a:r>
            <a:r>
              <a:rPr lang="en-GB" sz="900" dirty="0">
                <a:latin typeface="Inter" panose="020B0502030000000004" pitchFamily="34" charset="0"/>
                <a:ea typeface="Inter" panose="020B0502030000000004" pitchFamily="34" charset="0"/>
                <a:cs typeface="Arial" panose="020B0604020202020204" pitchFamily="34" charset="0"/>
              </a:rPr>
              <a:t>:</a:t>
            </a:r>
          </a:p>
        </p:txBody>
      </p:sp>
      <p:sp>
        <p:nvSpPr>
          <p:cNvPr id="33" name="Title 1">
            <a:extLst>
              <a:ext uri="{FF2B5EF4-FFF2-40B4-BE49-F238E27FC236}">
                <a16:creationId xmlns:a16="http://schemas.microsoft.com/office/drawing/2014/main" id="{E3307219-DB10-484C-9193-9EFDFB904E91}"/>
              </a:ext>
            </a:extLst>
          </p:cNvPr>
          <p:cNvSpPr txBox="1">
            <a:spLocks/>
          </p:cNvSpPr>
          <p:nvPr/>
        </p:nvSpPr>
        <p:spPr>
          <a:xfrm>
            <a:off x="4827256" y="3252267"/>
            <a:ext cx="1844808" cy="2313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900" b="1" dirty="0">
                <a:latin typeface="Inter" panose="020B0502030000000004" pitchFamily="34" charset="0"/>
                <a:ea typeface="Inter" panose="020B0502030000000004" pitchFamily="34" charset="0"/>
                <a:cs typeface="Arial" panose="020B0604020202020204" pitchFamily="34" charset="0"/>
              </a:rPr>
              <a:t>Equipment/props:</a:t>
            </a:r>
          </a:p>
        </p:txBody>
      </p:sp>
      <p:sp>
        <p:nvSpPr>
          <p:cNvPr id="34" name="Title 1">
            <a:extLst>
              <a:ext uri="{FF2B5EF4-FFF2-40B4-BE49-F238E27FC236}">
                <a16:creationId xmlns:a16="http://schemas.microsoft.com/office/drawing/2014/main" id="{B8B776BB-7211-4DC9-A549-D8B092234F70}"/>
              </a:ext>
            </a:extLst>
          </p:cNvPr>
          <p:cNvSpPr txBox="1">
            <a:spLocks/>
          </p:cNvSpPr>
          <p:nvPr/>
        </p:nvSpPr>
        <p:spPr>
          <a:xfrm>
            <a:off x="6989668" y="1449219"/>
            <a:ext cx="1536817" cy="2313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900" b="1" dirty="0">
                <a:latin typeface="Inter" panose="020B0502030000000004" pitchFamily="34" charset="0"/>
                <a:ea typeface="Inter" panose="020B0502030000000004" pitchFamily="34" charset="0"/>
                <a:cs typeface="Arial" panose="020B0604020202020204" pitchFamily="34" charset="0"/>
              </a:rPr>
              <a:t>Test task:</a:t>
            </a:r>
          </a:p>
        </p:txBody>
      </p:sp>
      <p:sp>
        <p:nvSpPr>
          <p:cNvPr id="35" name="Title 1">
            <a:extLst>
              <a:ext uri="{FF2B5EF4-FFF2-40B4-BE49-F238E27FC236}">
                <a16:creationId xmlns:a16="http://schemas.microsoft.com/office/drawing/2014/main" id="{7886825C-FC3C-472F-9833-704697454BCA}"/>
              </a:ext>
            </a:extLst>
          </p:cNvPr>
          <p:cNvSpPr txBox="1">
            <a:spLocks/>
          </p:cNvSpPr>
          <p:nvPr/>
        </p:nvSpPr>
        <p:spPr>
          <a:xfrm>
            <a:off x="9238624" y="1451361"/>
            <a:ext cx="2240362" cy="2313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900" b="1" dirty="0">
                <a:latin typeface="Inter" panose="020B0502030000000004" pitchFamily="34" charset="0"/>
                <a:ea typeface="Inter" panose="020B0502030000000004" pitchFamily="34" charset="0"/>
                <a:cs typeface="Arial" panose="020B0604020202020204" pitchFamily="34" charset="0"/>
              </a:rPr>
              <a:t>Responsibilities (who and what): </a:t>
            </a:r>
          </a:p>
        </p:txBody>
      </p:sp>
      <p:sp>
        <p:nvSpPr>
          <p:cNvPr id="36" name="Title 1">
            <a:extLst>
              <a:ext uri="{FF2B5EF4-FFF2-40B4-BE49-F238E27FC236}">
                <a16:creationId xmlns:a16="http://schemas.microsoft.com/office/drawing/2014/main" id="{FBD8D995-17BF-49A3-B990-72DB74AAB23C}"/>
              </a:ext>
            </a:extLst>
          </p:cNvPr>
          <p:cNvSpPr txBox="1">
            <a:spLocks/>
          </p:cNvSpPr>
          <p:nvPr/>
        </p:nvSpPr>
        <p:spPr>
          <a:xfrm>
            <a:off x="9238624" y="3273029"/>
            <a:ext cx="1825928" cy="2313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900" b="1" dirty="0">
                <a:latin typeface="Inter" panose="020B0502030000000004" pitchFamily="34" charset="0"/>
                <a:ea typeface="Inter" panose="020B0502030000000004" pitchFamily="34" charset="0"/>
                <a:cs typeface="Arial" panose="020B0604020202020204" pitchFamily="34" charset="0"/>
              </a:rPr>
              <a:t>Location and dates: </a:t>
            </a:r>
          </a:p>
        </p:txBody>
      </p:sp>
      <p:sp>
        <p:nvSpPr>
          <p:cNvPr id="37" name="Title 1">
            <a:extLst>
              <a:ext uri="{FF2B5EF4-FFF2-40B4-BE49-F238E27FC236}">
                <a16:creationId xmlns:a16="http://schemas.microsoft.com/office/drawing/2014/main" id="{6B0C034D-A80F-4930-BA7B-FFAB80E82EE3}"/>
              </a:ext>
            </a:extLst>
          </p:cNvPr>
          <p:cNvSpPr txBox="1">
            <a:spLocks/>
          </p:cNvSpPr>
          <p:nvPr/>
        </p:nvSpPr>
        <p:spPr>
          <a:xfrm>
            <a:off x="478450" y="5064923"/>
            <a:ext cx="8983957" cy="2313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900" b="1" dirty="0">
                <a:latin typeface="Inter" panose="020B0502030000000004" pitchFamily="34" charset="0"/>
                <a:ea typeface="Inter" panose="020B0502030000000004" pitchFamily="34" charset="0"/>
                <a:cs typeface="Arial" panose="020B0604020202020204" pitchFamily="34" charset="0"/>
              </a:rPr>
              <a:t>Procedure </a:t>
            </a:r>
            <a:r>
              <a:rPr lang="en-GB" sz="900" dirty="0">
                <a:latin typeface="Inter" panose="020B0502030000000004" pitchFamily="34" charset="0"/>
                <a:ea typeface="Inter" panose="020B0502030000000004" pitchFamily="34" charset="0"/>
                <a:cs typeface="Arial" panose="020B0604020202020204" pitchFamily="34" charset="0"/>
              </a:rPr>
              <a:t>(hereunder how you will communicate, feedback and debrief participants and other relevant stakeholders before during and after the simulation):</a:t>
            </a:r>
          </a:p>
        </p:txBody>
      </p:sp>
      <p:sp>
        <p:nvSpPr>
          <p:cNvPr id="2" name="TextBox 1">
            <a:extLst>
              <a:ext uri="{FF2B5EF4-FFF2-40B4-BE49-F238E27FC236}">
                <a16:creationId xmlns:a16="http://schemas.microsoft.com/office/drawing/2014/main" id="{A9CFEEEA-76AD-A5AD-453B-F5813EB2EE8E}"/>
              </a:ext>
            </a:extLst>
          </p:cNvPr>
          <p:cNvSpPr txBox="1"/>
          <p:nvPr/>
        </p:nvSpPr>
        <p:spPr>
          <a:xfrm>
            <a:off x="10972800" y="1299704"/>
            <a:ext cx="184731" cy="369332"/>
          </a:xfrm>
          <a:prstGeom prst="rect">
            <a:avLst/>
          </a:prstGeom>
          <a:noFill/>
        </p:spPr>
        <p:txBody>
          <a:bodyPr wrap="none" rtlCol="0">
            <a:spAutoFit/>
          </a:bodyPr>
          <a:lstStyle/>
          <a:p>
            <a:endParaRPr lang="da-DK" dirty="0"/>
          </a:p>
        </p:txBody>
      </p:sp>
      <p:sp>
        <p:nvSpPr>
          <p:cNvPr id="3" name="TextBox 2">
            <a:extLst>
              <a:ext uri="{FF2B5EF4-FFF2-40B4-BE49-F238E27FC236}">
                <a16:creationId xmlns:a16="http://schemas.microsoft.com/office/drawing/2014/main" id="{6A09A745-E99A-D756-BB16-344D58765093}"/>
              </a:ext>
            </a:extLst>
          </p:cNvPr>
          <p:cNvSpPr txBox="1"/>
          <p:nvPr/>
        </p:nvSpPr>
        <p:spPr>
          <a:xfrm>
            <a:off x="10697016" y="1042984"/>
            <a:ext cx="921029" cy="200055"/>
          </a:xfrm>
          <a:prstGeom prst="rect">
            <a:avLst/>
          </a:prstGeom>
          <a:noFill/>
        </p:spPr>
        <p:txBody>
          <a:bodyPr wrap="square" rtlCol="0">
            <a:spAutoFit/>
          </a:bodyPr>
          <a:lstStyle/>
          <a:p>
            <a:r>
              <a:rPr lang="en-GB" sz="700" dirty="0">
                <a:solidFill>
                  <a:schemeClr val="tx1"/>
                </a:solidFill>
                <a:latin typeface="Inter" panose="020B0502030000000004"/>
              </a:rPr>
              <a:t>August 30</a:t>
            </a:r>
            <a:r>
              <a:rPr lang="en-GB" sz="700" baseline="30000" dirty="0">
                <a:solidFill>
                  <a:schemeClr val="tx1"/>
                </a:solidFill>
                <a:latin typeface="Inter" panose="020B0502030000000004"/>
              </a:rPr>
              <a:t>th</a:t>
            </a:r>
            <a:r>
              <a:rPr lang="en-GB" sz="700" dirty="0">
                <a:solidFill>
                  <a:schemeClr val="tx1"/>
                </a:solidFill>
                <a:latin typeface="Inter" panose="020B0502030000000004"/>
              </a:rPr>
              <a:t> 2019</a:t>
            </a:r>
            <a:endParaRPr lang="da-DK" sz="700" dirty="0"/>
          </a:p>
        </p:txBody>
      </p:sp>
    </p:spTree>
    <p:extLst>
      <p:ext uri="{BB962C8B-B14F-4D97-AF65-F5344CB8AC3E}">
        <p14:creationId xmlns:p14="http://schemas.microsoft.com/office/powerpoint/2010/main" val="408537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rkParentCase_x003a_Name xmlns="e220af6b-6bbf-4e77-9768-978fa9cfcb66" xsi:nil="true"/>
    <rkRelatedDoc xmlns="0248c0ea-29d7-4d74-b0ca-d2033b5a6160" xsi:nil="true"/>
    <rkYellowNoteDoc xmlns="d04ac8df-6fd2-482f-b819-b97b1136af7f" xsi:nil="true"/>
    <rkDocumentAdvis xmlns="d04ac8df-6fd2-482f-b819-b97b1136af7f" xsi:nil="true"/>
    <p8b010f7df5842dca681a0912c2bcab2 xmlns="d04ac8df-6fd2-482f-b819-b97b1136af7f">
      <Terms xmlns="http://schemas.microsoft.com/office/infopath/2007/PartnerControls">
        <TermInfo xmlns="http://schemas.microsoft.com/office/infopath/2007/PartnerControls">
          <TermName xmlns="http://schemas.microsoft.com/office/infopath/2007/PartnerControls">Internal</TermName>
          <TermId xmlns="http://schemas.microsoft.com/office/infopath/2007/PartnerControls">bf6bc60c-60b7-4f48-b412-c18e1ee58d20</TermId>
        </TermInfo>
      </Terms>
    </p8b010f7df5842dca681a0912c2bcab2>
    <wpBusinessModule xmlns="d04ac8df-6fd2-482f-b819-b97b1136af7f">LK Sager</wpBusinessModule>
    <rkConfidential xmlns="d04ac8df-6fd2-482f-b819-b97b1136af7f">false</rkConfidential>
    <wp_tag xmlns="abbeec68-b05e-4e2e-88e5-2ac3e13fe809">Open</wp_tag>
    <rkCaseID xmlns="d04ac8df-6fd2-482f-b819-b97b1136af7f">LK-2022-000562</rkCaseID>
    <wpDocumentId xmlns="abbeec68-b05e-4e2e-88e5-2ac3e13fe809">2023-232037</wpDocumentId>
    <e5404abefda04403849637b8b186ca8b xmlns="d04ac8df-6fd2-482f-b819-b97b1136af7f">
      <Terms xmlns="http://schemas.microsoft.com/office/infopath/2007/PartnerControls">
        <TermInfo xmlns="http://schemas.microsoft.com/office/infopath/2007/PartnerControls">
          <TermName xmlns="http://schemas.microsoft.com/office/infopath/2007/PartnerControls">Final</TermName>
          <TermId xmlns="http://schemas.microsoft.com/office/infopath/2007/PartnerControls">9ae6fcd9-b451-46c0-9019-188a10b11456</TermId>
        </TermInfo>
      </Terms>
    </e5404abefda04403849637b8b186ca8b>
    <rkActDate xmlns="d04ac8df-6fd2-482f-b819-b97b1136af7f" xsi:nil="true"/>
    <rkProjectNumber xmlns="d04ac8df-6fd2-482f-b819-b97b1136af7f" xsi:nil="true"/>
    <l0b87f47b5fd40b6a4e348aaf4c7e8b4 xmlns="e220af6b-6bbf-4e77-9768-978fa9cfcb66">
      <Terms xmlns="http://schemas.microsoft.com/office/infopath/2007/PartnerControls">
        <TermInfo xmlns="http://schemas.microsoft.com/office/infopath/2007/PartnerControls">
          <TermName xmlns="http://schemas.microsoft.com/office/infopath/2007/PartnerControls">Global</TermName>
          <TermId xmlns="http://schemas.microsoft.com/office/infopath/2007/PartnerControls">95facd43-4c32-4e9a-9df5-67821726541f</TermId>
        </TermInfo>
      </Terms>
    </l0b87f47b5fd40b6a4e348aaf4c7e8b4>
    <o11674a1c5194f539b8fac7b8bdf8889 xmlns="e220af6b-6bbf-4e77-9768-978fa9cfcb66">
      <Terms xmlns="http://schemas.microsoft.com/office/infopath/2007/PartnerControls">
        <TermInfo xmlns="http://schemas.microsoft.com/office/infopath/2007/PartnerControls">
          <TermName xmlns="http://schemas.microsoft.com/office/infopath/2007/PartnerControls">International afdeling:Technical Quality ＆ Impact</TermName>
          <TermId xmlns="http://schemas.microsoft.com/office/infopath/2007/PartnerControls">c9b49345-7375-4e11-a10f-4dbbde3a29a3</TermId>
        </TermInfo>
      </Terms>
    </o11674a1c5194f539b8fac7b8bdf8889>
    <lcf76f155ced4ddcb4097134ff3c332f xmlns="e220af6b-6bbf-4e77-9768-978fa9cfcb66">
      <Terms xmlns="http://schemas.microsoft.com/office/infopath/2007/PartnerControls"/>
    </lcf76f155ced4ddcb4097134ff3c332f>
    <rkArchivingPeriod xmlns="d04ac8df-6fd2-482f-b819-b97b1136af7f">2019-2024</rkArchivingPeriod>
    <rkDeletionDate xmlns="d04ac8df-6fd2-482f-b819-b97b1136af7f" xsi:nil="true"/>
    <TaxCatchAll xmlns="9a29e298-6711-4c2e-b998-25b6d616e0da">
      <Value>10</Value>
      <Value>93</Value>
      <Value>112</Value>
      <Value>94</Value>
      <Value>42</Value>
      <Value>9</Value>
      <Value>174</Value>
      <Value>267</Value>
      <Value>155</Value>
      <Value>8</Value>
      <Value>85</Value>
    </TaxCatchAll>
    <a30301ec14f1485491da311a88d487d0 xmlns="d04ac8df-6fd2-482f-b819-b97b1136af7f">
      <Terms xmlns="http://schemas.microsoft.com/office/infopath/2007/PartnerControls">
        <TermInfo xmlns="http://schemas.microsoft.com/office/infopath/2007/PartnerControls">
          <TermName xmlns="http://schemas.microsoft.com/office/infopath/2007/PartnerControls">Open</TermName>
          <TermId xmlns="http://schemas.microsoft.com/office/infopath/2007/PartnerControls">5b634c15-81a0-4474-a1b9-c7fcf95d35c4</TermId>
        </TermInfo>
      </Terms>
    </a30301ec14f1485491da311a88d487d0>
    <wp_entitynamefield xmlns="e220af6b-6bbf-4e77-9768-978fa9cfcb66">2022 Digital innovation toolbox</wp_entitynamefield>
    <d923a72535ef400db5bb91fb99033a1e xmlns="e220af6b-6bbf-4e77-9768-978fa9cfcb66">
      <Terms xmlns="http://schemas.microsoft.com/office/infopath/2007/PartnerControls">
        <TermInfo xmlns="http://schemas.microsoft.com/office/infopath/2007/PartnerControls">
          <TermName xmlns="http://schemas.microsoft.com/office/infopath/2007/PartnerControls">Project Development</TermName>
          <TermId xmlns="http://schemas.microsoft.com/office/infopath/2007/PartnerControls">ea95ca56-4593-4ddf-bb44-4d625fd703e5</TermId>
        </TermInfo>
        <TermInfo xmlns="http://schemas.microsoft.com/office/infopath/2007/PartnerControls">
          <TermName xmlns="http://schemas.microsoft.com/office/infopath/2007/PartnerControls">#Analysis</TermName>
          <TermId xmlns="http://schemas.microsoft.com/office/infopath/2007/PartnerControls">7e18c5fb-c3db-441a-a13c-b4c3de5cbd2f</TermId>
        </TermInfo>
        <TermInfo xmlns="http://schemas.microsoft.com/office/infopath/2007/PartnerControls">
          <TermName xmlns="http://schemas.microsoft.com/office/infopath/2007/PartnerControls">#Project</TermName>
          <TermId xmlns="http://schemas.microsoft.com/office/infopath/2007/PartnerControls">f4133c07-e6aa-4462-92ac-ead541b4bde8</TermId>
        </TermInfo>
        <TermInfo xmlns="http://schemas.microsoft.com/office/infopath/2007/PartnerControls">
          <TermName xmlns="http://schemas.microsoft.com/office/infopath/2007/PartnerControls">#Other technical support</TermName>
          <TermId xmlns="http://schemas.microsoft.com/office/infopath/2007/PartnerControls">326b5b11-6654-4a99-bd56-b9afc928570a</TermId>
        </TermInfo>
        <TermInfo xmlns="http://schemas.microsoft.com/office/infopath/2007/PartnerControls">
          <TermName xmlns="http://schemas.microsoft.com/office/infopath/2007/PartnerControls">#Capacity Building</TermName>
          <TermId xmlns="http://schemas.microsoft.com/office/infopath/2007/PartnerControls">598d68aa-623d-45ec-bceb-d205edf42155</TermId>
        </TermInfo>
        <TermInfo xmlns="http://schemas.microsoft.com/office/infopath/2007/PartnerControls">
          <TermName xmlns="http://schemas.microsoft.com/office/infopath/2007/PartnerControls">#Strategy ＆ Prioritisation</TermName>
          <TermId xmlns="http://schemas.microsoft.com/office/infopath/2007/PartnerControls">7e0e2e56-07ae-4f0b-84da-e6e3da9508c1</TermId>
        </TermInfo>
      </Terms>
    </d923a72535ef400db5bb91fb99033a1e>
    <rkParentCase xmlns="e220af6b-6bbf-4e77-9768-978fa9cfcb66" xsi:nil="true"/>
    <wpItemlocation xmlns="14bfd2bb-3d4a-4549-9197-f3410a8da64b">52f89f3b39354c7c9851847cb57fcabb;4a4729547dea44959d8bce78817e3c8e;8718;</wpItemlocation>
    <zpaGDPR_Sag_Beregnet xmlns="e220af6b-6bbf-4e77-9768-978fa9cfcb6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RK Document" ma:contentTypeID="0x010100BAF7254234723E48BEAA5279D19E83B80071A4DE9977CE5C44A7C2697AAD021DA5" ma:contentTypeVersion="29" ma:contentTypeDescription="Create a new document." ma:contentTypeScope="" ma:versionID="3bfbd313ede7efe9cb67f16d67f76496">
  <xsd:schema xmlns:xsd="http://www.w3.org/2001/XMLSchema" xmlns:xs="http://www.w3.org/2001/XMLSchema" xmlns:p="http://schemas.microsoft.com/office/2006/metadata/properties" xmlns:ns2="d04ac8df-6fd2-482f-b819-b97b1136af7f" xmlns:ns3="9a29e298-6711-4c2e-b998-25b6d616e0da" xmlns:ns4="abbeec68-b05e-4e2e-88e5-2ac3e13fe809" xmlns:ns5="e220af6b-6bbf-4e77-9768-978fa9cfcb66" xmlns:ns6="14bfd2bb-3d4a-4549-9197-f3410a8da64b" xmlns:ns7="0248c0ea-29d7-4d74-b0ca-d2033b5a6160" targetNamespace="http://schemas.microsoft.com/office/2006/metadata/properties" ma:root="true" ma:fieldsID="912144e763c5e4e3ef02e4ed9a0c6d29" ns2:_="" ns3:_="" ns4:_="" ns5:_="" ns6:_="" ns7:_="">
    <xsd:import namespace="d04ac8df-6fd2-482f-b819-b97b1136af7f"/>
    <xsd:import namespace="9a29e298-6711-4c2e-b998-25b6d616e0da"/>
    <xsd:import namespace="abbeec68-b05e-4e2e-88e5-2ac3e13fe809"/>
    <xsd:import namespace="e220af6b-6bbf-4e77-9768-978fa9cfcb66"/>
    <xsd:import namespace="14bfd2bb-3d4a-4549-9197-f3410a8da64b"/>
    <xsd:import namespace="0248c0ea-29d7-4d74-b0ca-d2033b5a6160"/>
    <xsd:element name="properties">
      <xsd:complexType>
        <xsd:sequence>
          <xsd:element name="documentManagement">
            <xsd:complexType>
              <xsd:all>
                <xsd:element ref="ns2:rkActDate" minOccurs="0"/>
                <xsd:element ref="ns2:rkDeletionDate" minOccurs="0"/>
                <xsd:element ref="ns2:rkYellowNoteDoc" minOccurs="0"/>
                <xsd:element ref="ns2:rkDocumentAdvis" minOccurs="0"/>
                <xsd:element ref="ns2:rkArchivingPeriod" minOccurs="0"/>
                <xsd:element ref="ns4:wp_tag" minOccurs="0"/>
                <xsd:element ref="ns4:wpDocumentId" minOccurs="0"/>
                <xsd:element ref="ns5:wp_entitynamefield" minOccurs="0"/>
                <xsd:element ref="ns2:wpBusinessModule" minOccurs="0"/>
                <xsd:element ref="ns2:rkProjectNumber" minOccurs="0"/>
                <xsd:element ref="ns2:rkCaseID" minOccurs="0"/>
                <xsd:element ref="ns5:rkParentCase" minOccurs="0"/>
                <xsd:element ref="ns5:rkParentCase_x003a_Name" minOccurs="0"/>
                <xsd:element ref="ns6:wpItemlocation" minOccurs="0"/>
                <xsd:element ref="ns7:rkRelatedDoc" minOccurs="0"/>
                <xsd:element ref="ns2:rkConfidential" minOccurs="0"/>
                <xsd:element ref="ns5:l0b87f47b5fd40b6a4e348aaf4c7e8b4" minOccurs="0"/>
                <xsd:element ref="ns2:e5404abefda04403849637b8b186ca8b" minOccurs="0"/>
                <xsd:element ref="ns5:o11674a1c5194f539b8fac7b8bdf8889" minOccurs="0"/>
                <xsd:element ref="ns2:p8b010f7df5842dca681a0912c2bcab2" minOccurs="0"/>
                <xsd:element ref="ns3:TaxCatchAllLabel" minOccurs="0"/>
                <xsd:element ref="ns3:TaxCatchAll" minOccurs="0"/>
                <xsd:element ref="ns5:d923a72535ef400db5bb91fb99033a1e" minOccurs="0"/>
                <xsd:element ref="ns2:a30301ec14f1485491da311a88d487d0" minOccurs="0"/>
                <xsd:element ref="ns5:MediaServiceMetadata" minOccurs="0"/>
                <xsd:element ref="ns5:MediaServiceFastMetadata" minOccurs="0"/>
                <xsd:element ref="ns5:MediaServiceAutoKeyPoints" minOccurs="0"/>
                <xsd:element ref="ns5:MediaServiceKeyPoints" minOccurs="0"/>
                <xsd:element ref="ns5:lcf76f155ced4ddcb4097134ff3c332f" minOccurs="0"/>
                <xsd:element ref="ns5:MediaServiceGenerationTime" minOccurs="0"/>
                <xsd:element ref="ns5:MediaServiceEventHashCode" minOccurs="0"/>
                <xsd:element ref="ns5:MediaServiceSearchProperties" minOccurs="0"/>
                <xsd:element ref="ns5:zpaGDPR_Sag_Beregnet" minOccurs="0"/>
                <xsd:element ref="ns5: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4ac8df-6fd2-482f-b819-b97b1136af7f" elementFormDefault="qualified">
    <xsd:import namespace="http://schemas.microsoft.com/office/2006/documentManagement/types"/>
    <xsd:import namespace="http://schemas.microsoft.com/office/infopath/2007/PartnerControls"/>
    <xsd:element name="rkActDate" ma:index="2" nillable="true" ma:displayName="Date of document creation" ma:description="If you upload an already existing document, you can use this field to note the original date of creating the document." ma:format="DateOnly" ma:internalName="rkActDate" ma:readOnly="false">
      <xsd:simpleType>
        <xsd:restriction base="dms:DateTime"/>
      </xsd:simpleType>
    </xsd:element>
    <xsd:element name="rkDeletionDate" ma:index="3" nillable="true" ma:displayName="Deletion Date" ma:description="" ma:format="DateOnly" ma:internalName="rkDeletionDate" ma:readOnly="false">
      <xsd:simpleType>
        <xsd:restriction base="dms:DateTime"/>
      </xsd:simpleType>
    </xsd:element>
    <xsd:element name="rkYellowNoteDoc" ma:index="4" nillable="true" ma:displayName="Yellow Note Doc" ma:internalName="rkYellowNoteDoc" ma:readOnly="false">
      <xsd:simpleType>
        <xsd:restriction base="dms:Note">
          <xsd:maxLength value="255"/>
        </xsd:restriction>
      </xsd:simpleType>
    </xsd:element>
    <xsd:element name="rkDocumentAdvis" ma:index="7" nillable="true" ma:displayName="Document Advis" ma:hidden="true" ma:internalName="rkDocumentAdvis" ma:readOnly="false">
      <xsd:simpleType>
        <xsd:restriction base="dms:Note"/>
      </xsd:simpleType>
    </xsd:element>
    <xsd:element name="rkArchivingPeriod" ma:index="8" nillable="true" ma:displayName="Archiving Period" ma:default="2019-2024" ma:hidden="true" ma:internalName="rkArchivingPeriod" ma:readOnly="false">
      <xsd:simpleType>
        <xsd:restriction base="dms:Text">
          <xsd:maxLength value="255"/>
        </xsd:restriction>
      </xsd:simpleType>
    </xsd:element>
    <xsd:element name="wpBusinessModule" ma:index="12" nillable="true" ma:displayName="Business Module" ma:default="LK Sager" ma:hidden="true" ma:internalName="wpBusinessModule" ma:readOnly="false">
      <xsd:simpleType>
        <xsd:restriction base="dms:Text"/>
      </xsd:simpleType>
    </xsd:element>
    <xsd:element name="rkProjectNumber" ma:index="13" nillable="true" ma:displayName="Project Number" ma:default="" ma:hidden="true" ma:internalName="rkProjectNumber" ma:readOnly="false">
      <xsd:simpleType>
        <xsd:restriction base="dms:Text">
          <xsd:maxLength value="255"/>
        </xsd:restriction>
      </xsd:simpleType>
    </xsd:element>
    <xsd:element name="rkCaseID" ma:index="16" nillable="true" ma:displayName="Case ID" ma:default="LK-2022-000562" ma:hidden="true" ma:internalName="rkCaseID" ma:readOnly="false">
      <xsd:simpleType>
        <xsd:restriction base="dms:Text">
          <xsd:maxLength value="255"/>
        </xsd:restriction>
      </xsd:simpleType>
    </xsd:element>
    <xsd:element name="rkConfidential" ma:index="26" nillable="true" ma:displayName="Confidential" ma:default="False" ma:description="" ma:internalName="rkConfidential" ma:readOnly="false">
      <xsd:simpleType>
        <xsd:restriction base="dms:Boolean"/>
      </xsd:simpleType>
    </xsd:element>
    <xsd:element name="e5404abefda04403849637b8b186ca8b" ma:index="28" nillable="true" ma:taxonomy="true" ma:internalName="e5404abefda04403849637b8b186ca8b" ma:taxonomyFieldName="rkDocumentStatus" ma:displayName="Document Status" ma:readOnly="false" ma:default="2;#Final|9ae6fcd9-b451-46c0-9019-188a10b11456" ma:fieldId="{e5404abe-fda0-4403-8496-37b8b186ca8b}" ma:sspId="a6bba7c3-5107-49f1-abb3-1b46ebc15f72" ma:termSetId="78361e7a-d923-40e8-a730-0048d23b6454" ma:anchorId="a29111a7-f711-4224-8350-0bd8393b3a0f" ma:open="false" ma:isKeyword="false">
      <xsd:complexType>
        <xsd:sequence>
          <xsd:element ref="pc:Terms" minOccurs="0" maxOccurs="1"/>
        </xsd:sequence>
      </xsd:complexType>
    </xsd:element>
    <xsd:element name="p8b010f7df5842dca681a0912c2bcab2" ma:index="31" nillable="true" ma:taxonomy="true" ma:internalName="p8b010f7df5842dca681a0912c2bcab2" ma:taxonomyFieldName="rkDocDirection" ma:displayName="Document Direction" ma:readOnly="false" ma:default="1;#Internal|bf6bc60c-60b7-4f48-b412-c18e1ee58d20" ma:fieldId="{98b010f7-df58-42dc-a681-a0912c2bcab2}" ma:sspId="a6bba7c3-5107-49f1-abb3-1b46ebc15f72" ma:termSetId="79fb452f-4e81-49d7-bc6b-6702f6ca3880" ma:anchorId="ff9dba2f-780a-414f-8471-20c97a51bfc6" ma:open="false" ma:isKeyword="false">
      <xsd:complexType>
        <xsd:sequence>
          <xsd:element ref="pc:Terms" minOccurs="0" maxOccurs="1"/>
        </xsd:sequence>
      </xsd:complexType>
    </xsd:element>
    <xsd:element name="a30301ec14f1485491da311a88d487d0" ma:index="37" nillable="true" ma:taxonomy="true" ma:internalName="a30301ec14f1485491da311a88d487d0" ma:taxonomyFieldName="rkOpenConfidential" ma:displayName="Open/Confidential" ma:readOnly="false" ma:default="" ma:fieldId="{a30301ec-14f1-4854-91da-311a88d487d0}" ma:sspId="a6bba7c3-5107-49f1-abb3-1b46ebc15f72" ma:termSetId="a89445e1-73f4-4940-9c6c-20c6e19149d6" ma:anchorId="38c548bf-e54a-488a-9205-2631695ae108"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a29e298-6711-4c2e-b998-25b6d616e0da" elementFormDefault="qualified">
    <xsd:import namespace="http://schemas.microsoft.com/office/2006/documentManagement/types"/>
    <xsd:import namespace="http://schemas.microsoft.com/office/infopath/2007/PartnerControls"/>
    <xsd:element name="TaxCatchAllLabel" ma:index="32" nillable="true" ma:displayName="Taxonomy Catch All Column1" ma:hidden="true" ma:list="{80cadffb-3d8b-49e3-95b9-f1883cfd8ea0}" ma:internalName="TaxCatchAllLabel" ma:readOnly="true" ma:showField="CatchAllDataLabel" ma:web="9a29e298-6711-4c2e-b998-25b6d616e0da">
      <xsd:complexType>
        <xsd:complexContent>
          <xsd:extension base="dms:MultiChoiceLookup">
            <xsd:sequence>
              <xsd:element name="Value" type="dms:Lookup" maxOccurs="unbounded" minOccurs="0" nillable="true"/>
            </xsd:sequence>
          </xsd:extension>
        </xsd:complexContent>
      </xsd:complexType>
    </xsd:element>
    <xsd:element name="TaxCatchAll" ma:index="33" nillable="true" ma:displayName="Taxonomy Catch All Column" ma:hidden="true" ma:list="{80cadffb-3d8b-49e3-95b9-f1883cfd8ea0}" ma:internalName="TaxCatchAll" ma:showField="CatchAllData" ma:web="9a29e298-6711-4c2e-b998-25b6d616e0d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bbeec68-b05e-4e2e-88e5-2ac3e13fe809" elementFormDefault="qualified">
    <xsd:import namespace="http://schemas.microsoft.com/office/2006/documentManagement/types"/>
    <xsd:import namespace="http://schemas.microsoft.com/office/infopath/2007/PartnerControls"/>
    <xsd:element name="wp_tag" ma:index="9" nillable="true" ma:displayName="Stage tag" ma:default="Open" ma:internalName="wp_tag" ma:readOnly="false">
      <xsd:simpleType>
        <xsd:restriction base="dms:Text"/>
      </xsd:simpleType>
    </xsd:element>
    <xsd:element name="wpDocumentId" ma:index="10" nillable="true" ma:displayName="Document ID" ma:description="This field is can be used as a unique Document ID set by the WorkPoint Numerator Service" ma:hidden="true" ma:internalName="wpDocumentId"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220af6b-6bbf-4e77-9768-978fa9cfcb66" elementFormDefault="qualified">
    <xsd:import namespace="http://schemas.microsoft.com/office/2006/documentManagement/types"/>
    <xsd:import namespace="http://schemas.microsoft.com/office/infopath/2007/PartnerControls"/>
    <xsd:element name="wp_entitynamefield" ma:index="11" nillable="true" ma:displayName="Case name" ma:default="2022 Digital innovation toolbox" ma:hidden="true" ma:internalName="wp_entitynamefield" ma:readOnly="false">
      <xsd:simpleType>
        <xsd:restriction base="dms:Text"/>
      </xsd:simpleType>
    </xsd:element>
    <xsd:element name="rkParentCase" ma:index="18" nillable="true" ma:displayName="Parent Case ID" ma:default="" ma:hidden="true" ma:internalName="rkParentCase" ma:readOnly="false">
      <xsd:simpleType>
        <xsd:restriction base="dms:Text"/>
      </xsd:simpleType>
    </xsd:element>
    <xsd:element name="rkParentCase_x003a_Name" ma:index="19" nillable="true" ma:displayName="Parent Case" ma:default="" ma:hidden="true" ma:internalName="rkParentCase_x003a_Name" ma:readOnly="false">
      <xsd:simpleType>
        <xsd:restriction base="dms:Text"/>
      </xsd:simpleType>
    </xsd:element>
    <xsd:element name="l0b87f47b5fd40b6a4e348aaf4c7e8b4" ma:index="27" nillable="true" ma:taxonomy="true" ma:internalName="l0b87f47b5fd40b6a4e348aaf4c7e8b4" ma:taxonomyFieldName="rkProcess" ma:displayName="Process" ma:readOnly="false" ma:default="94;#Global|95facd43-4c32-4e9a-9df5-67821726541f" ma:fieldId="{50b87f47-b5fd-40b6-a4e3-48aaf4c7e8b4}" ma:sspId="a6bba7c3-5107-49f1-abb3-1b46ebc15f72" ma:termSetId="00571633-8780-43e7-b6b1-637829dbeb78" ma:anchorId="22bfe7ec-e31c-43a5-822a-3141cd045829" ma:open="false" ma:isKeyword="false">
      <xsd:complexType>
        <xsd:sequence>
          <xsd:element ref="pc:Terms" minOccurs="0" maxOccurs="1"/>
        </xsd:sequence>
      </xsd:complexType>
    </xsd:element>
    <xsd:element name="o11674a1c5194f539b8fac7b8bdf8889" ma:index="30" nillable="true" ma:taxonomy="true" ma:internalName="o11674a1c5194f539b8fac7b8bdf8889" ma:taxonomyFieldName="rkCaseRespUnit" ma:displayName="Case Responsible Unit" ma:readOnly="false" ma:default="267;#International afdeling:Technical Quality ＆ Impact|c9b49345-7375-4e11-a10f-4dbbde3a29a3" ma:fieldId="{811674a1-c519-4f53-9b8f-ac7b8bdf8889}" ma:sspId="a6bba7c3-5107-49f1-abb3-1b46ebc15f72" ma:termSetId="8e0c7b93-44db-40e5-8783-45b8f0433ae4" ma:anchorId="00000000-0000-0000-0000-000000000000" ma:open="false" ma:isKeyword="false">
      <xsd:complexType>
        <xsd:sequence>
          <xsd:element ref="pc:Terms" minOccurs="0" maxOccurs="1"/>
        </xsd:sequence>
      </xsd:complexType>
    </xsd:element>
    <xsd:element name="d923a72535ef400db5bb91fb99033a1e" ma:index="34" nillable="true" ma:taxonomy="true" ma:internalName="d923a72535ef400db5bb91fb99033a1e" ma:taxonomyFieldName="rkSubject" ma:displayName="Subject" ma:readOnly="false" ma:default="42;#Project Development|ea95ca56-4593-4ddf-bb44-4d625fd703e5;#174;##Analysis|7e18c5fb-c3db-441a-a13c-b4c3de5cbd2f;#85;##Project|f4133c07-e6aa-4462-92ac-ead541b4bde8;#112;##Other technical support|326b5b11-6654-4a99-bd56-b9afc928570a;#155;##Capacity Building|598d68aa-623d-45ec-bceb-d205edf42155;#93;##Strategy ＆ Prioritisation|7e0e2e56-07ae-4f0b-84da-e6e3da9508c1" ma:fieldId="{d923a725-35ef-400d-b5bb-91fb99033a1e}" ma:taxonomyMulti="true" ma:sspId="a6bba7c3-5107-49f1-abb3-1b46ebc15f72" ma:termSetId="c39bd6dd-8752-448c-817a-60b94217b09a" ma:anchorId="877d3b0b-78a5-436d-b780-b7d2507d4384" ma:open="false" ma:isKeyword="false">
      <xsd:complexType>
        <xsd:sequence>
          <xsd:element ref="pc:Terms" minOccurs="0" maxOccurs="1"/>
        </xsd:sequence>
      </xsd:complexType>
    </xsd:element>
    <xsd:element name="MediaServiceMetadata" ma:index="38" nillable="true" ma:displayName="MediaServiceMetadata" ma:hidden="true" ma:internalName="MediaServiceMetadata" ma:readOnly="true">
      <xsd:simpleType>
        <xsd:restriction base="dms:Note"/>
      </xsd:simpleType>
    </xsd:element>
    <xsd:element name="MediaServiceFastMetadata" ma:index="39" nillable="true" ma:displayName="MediaServiceFastMetadata" ma:hidden="true" ma:internalName="MediaServiceFastMetadata" ma:readOnly="true">
      <xsd:simpleType>
        <xsd:restriction base="dms:Note"/>
      </xsd:simpleType>
    </xsd:element>
    <xsd:element name="MediaServiceAutoKeyPoints" ma:index="40" nillable="true" ma:displayName="MediaServiceAutoKeyPoints" ma:hidden="true" ma:internalName="MediaServiceAutoKeyPoints" ma:readOnly="true">
      <xsd:simpleType>
        <xsd:restriction base="dms:Note"/>
      </xsd:simpleType>
    </xsd:element>
    <xsd:element name="MediaServiceKeyPoints" ma:index="41" nillable="true" ma:displayName="KeyPoints" ma:internalName="MediaServiceKeyPoints" ma:readOnly="true">
      <xsd:simpleType>
        <xsd:restriction base="dms:Note">
          <xsd:maxLength value="255"/>
        </xsd:restriction>
      </xsd:simpleType>
    </xsd:element>
    <xsd:element name="lcf76f155ced4ddcb4097134ff3c332f" ma:index="43" nillable="true" ma:taxonomy="true" ma:internalName="lcf76f155ced4ddcb4097134ff3c332f" ma:taxonomyFieldName="MediaServiceImageTags" ma:displayName="Image Tags" ma:readOnly="false" ma:fieldId="{5cf76f15-5ced-4ddc-b409-7134ff3c332f}" ma:taxonomyMulti="true" ma:sspId="a6bba7c3-5107-49f1-abb3-1b46ebc15f72" ma:termSetId="09814cd3-568e-fe90-9814-8d621ff8fb84" ma:anchorId="fba54fb3-c3e1-fe81-a776-ca4b69148c4d" ma:open="true" ma:isKeyword="false">
      <xsd:complexType>
        <xsd:sequence>
          <xsd:element ref="pc:Terms" minOccurs="0" maxOccurs="1"/>
        </xsd:sequence>
      </xsd:complexType>
    </xsd:element>
    <xsd:element name="MediaServiceGenerationTime" ma:index="44" nillable="true" ma:displayName="MediaServiceGenerationTime" ma:hidden="true" ma:internalName="MediaServiceGenerationTime" ma:readOnly="true">
      <xsd:simpleType>
        <xsd:restriction base="dms:Text"/>
      </xsd:simpleType>
    </xsd:element>
    <xsd:element name="MediaServiceEventHashCode" ma:index="45" nillable="true" ma:displayName="MediaServiceEventHashCode" ma:hidden="true" ma:internalName="MediaServiceEventHashCode" ma:readOnly="true">
      <xsd:simpleType>
        <xsd:restriction base="dms:Text"/>
      </xsd:simpleType>
    </xsd:element>
    <xsd:element name="MediaServiceSearchProperties" ma:index="46" nillable="true" ma:displayName="MediaServiceSearchProperties" ma:hidden="true" ma:internalName="MediaServiceSearchProperties" ma:readOnly="true">
      <xsd:simpleType>
        <xsd:restriction base="dms:Note"/>
      </xsd:simpleType>
    </xsd:element>
    <xsd:element name="zpaGDPR_Sag_Beregnet" ma:index="47" nillable="true" ma:displayName="GDPR_Sag_Beregnet" ma:default="" ma:internalName="zpaGDPR_Sag_Beregnet" ma:readOnly="false">
      <xsd:simpleType>
        <xsd:restriction base="dms:Text"/>
      </xsd:simpleType>
    </xsd:element>
    <xsd:element name="MediaServiceObjectDetectorVersions" ma:index="4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4bfd2bb-3d4a-4549-9197-f3410a8da64b" elementFormDefault="qualified">
    <xsd:import namespace="http://schemas.microsoft.com/office/2006/documentManagement/types"/>
    <xsd:import namespace="http://schemas.microsoft.com/office/infopath/2007/PartnerControls"/>
    <xsd:element name="wpItemlocation" ma:index="22" nillable="true" ma:displayName="wpItemLocation" ma:default="52f89f3b39354c7c9851847cb57fcabb;4a4729547dea44959d8bce78817e3c8e;8718;" ma:internalName="wpItem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248c0ea-29d7-4d74-b0ca-d2033b5a6160" elementFormDefault="qualified">
    <xsd:import namespace="http://schemas.microsoft.com/office/2006/documentManagement/types"/>
    <xsd:import namespace="http://schemas.microsoft.com/office/infopath/2007/PartnerControls"/>
    <xsd:element name="rkRelatedDoc" ma:index="25" nillable="true" ma:displayName="Related document" ma:hidden="true" ma:list="{e220af6b-6bbf-4e77-9768-978fa9cfcb66}" ma:internalName="rkRelatedDoc" ma:readOnly="false" ma:showField="Title">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1"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E13F3CC-EC7F-4A50-BD16-46E9FBF83319}">
  <ds:schemaRefs>
    <ds:schemaRef ds:uri="http://schemas.microsoft.com/sharepoint/v3/contenttype/forms"/>
  </ds:schemaRefs>
</ds:datastoreItem>
</file>

<file path=customXml/itemProps2.xml><?xml version="1.0" encoding="utf-8"?>
<ds:datastoreItem xmlns:ds="http://schemas.openxmlformats.org/officeDocument/2006/customXml" ds:itemID="{A4C81F42-AF81-47C3-93F6-E05350E36EA5}">
  <ds:schemaRefs>
    <ds:schemaRef ds:uri="http://schemas.microsoft.com/office/2006/metadata/properties"/>
    <ds:schemaRef ds:uri="d04ac8df-6fd2-482f-b819-b97b1136af7f"/>
    <ds:schemaRef ds:uri="http://schemas.microsoft.com/office/2006/documentManagement/types"/>
    <ds:schemaRef ds:uri="abbeec68-b05e-4e2e-88e5-2ac3e13fe809"/>
    <ds:schemaRef ds:uri="http://purl.org/dc/dcmitype/"/>
    <ds:schemaRef ds:uri="http://schemas.openxmlformats.org/package/2006/metadata/core-properties"/>
    <ds:schemaRef ds:uri="9a29e298-6711-4c2e-b998-25b6d616e0da"/>
    <ds:schemaRef ds:uri="http://purl.org/dc/terms/"/>
    <ds:schemaRef ds:uri="http://schemas.microsoft.com/office/infopath/2007/PartnerControls"/>
    <ds:schemaRef ds:uri="0248c0ea-29d7-4d74-b0ca-d2033b5a6160"/>
    <ds:schemaRef ds:uri="14bfd2bb-3d4a-4549-9197-f3410a8da64b"/>
    <ds:schemaRef ds:uri="e220af6b-6bbf-4e77-9768-978fa9cfcb66"/>
    <ds:schemaRef ds:uri="http://www.w3.org/XML/1998/namespace"/>
    <ds:schemaRef ds:uri="http://purl.org/dc/elements/1.1/"/>
  </ds:schemaRefs>
</ds:datastoreItem>
</file>

<file path=customXml/itemProps3.xml><?xml version="1.0" encoding="utf-8"?>
<ds:datastoreItem xmlns:ds="http://schemas.openxmlformats.org/officeDocument/2006/customXml" ds:itemID="{C281CF43-D7C7-4578-9F91-D90D2C069E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4ac8df-6fd2-482f-b819-b97b1136af7f"/>
    <ds:schemaRef ds:uri="9a29e298-6711-4c2e-b998-25b6d616e0da"/>
    <ds:schemaRef ds:uri="abbeec68-b05e-4e2e-88e5-2ac3e13fe809"/>
    <ds:schemaRef ds:uri="e220af6b-6bbf-4e77-9768-978fa9cfcb66"/>
    <ds:schemaRef ds:uri="14bfd2bb-3d4a-4549-9197-f3410a8da64b"/>
    <ds:schemaRef ds:uri="0248c0ea-29d7-4d74-b0ca-d2033b5a61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175</TotalTime>
  <Words>350</Words>
  <Application>Microsoft Office PowerPoint</Application>
  <PresentationFormat>Widescreen</PresentationFormat>
  <Paragraphs>40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Inter</vt:lpstr>
      <vt:lpstr>Office Theme</vt:lpstr>
      <vt:lpstr>Test plan - simulation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Usability test plan dashboard</dc:title>
  <dc:creator>Anna Haargaard Olsen</dc:creator>
  <cp:lastModifiedBy>Karen Kisakeni Sørensen</cp:lastModifiedBy>
  <cp:revision>5</cp:revision>
  <dcterms:created xsi:type="dcterms:W3CDTF">2022-10-18T13:06:56Z</dcterms:created>
  <dcterms:modified xsi:type="dcterms:W3CDTF">2023-12-14T14:20:12Z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0x010100BAF7254234723E48BEAA5279D19E83B80071A4DE9977CE5C44A7C2697AAD021DA5</vt:lpwstr>
  </property>
  <property fmtid="{D5CDD505-2E9C-101B-9397-08002B2CF9AE}" pid="3" name="rkDocumentStatus">
    <vt:lpwstr>10;#Final|9ae6fcd9-b451-46c0-9019-188a10b11456</vt:lpwstr>
  </property>
  <property fmtid="{D5CDD505-2E9C-101B-9397-08002B2CF9AE}" pid="4" name="rkSubject">
    <vt:lpwstr>42;#Project Development|ea95ca56-4593-4ddf-bb44-4d625fd703e5;#174;##Analysis|7e18c5fb-c3db-441a-a13c-b4c3de5cbd2f;#85;##Project|f4133c07-e6aa-4462-92ac-ead541b4bde8;#112;##Other technical support|326b5b11-6654-4a99-bd56-b9afc928570a;#155;##Capacity Building|598d68aa-623d-45ec-bceb-d205edf42155;#93;##Strategy ＆ Prioritisation|7e0e2e56-07ae-4f0b-84da-e6e3da9508c1</vt:lpwstr>
  </property>
  <property fmtid="{D5CDD505-2E9C-101B-9397-08002B2CF9AE}" pid="5" name="rkDocDirection">
    <vt:lpwstr>9;#Internal|bf6bc60c-60b7-4f48-b412-c18e1ee58d20</vt:lpwstr>
  </property>
  <property fmtid="{D5CDD505-2E9C-101B-9397-08002B2CF9AE}" pid="6" name="rkProcess">
    <vt:lpwstr>94;#Global|95facd43-4c32-4e9a-9df5-67821726541f</vt:lpwstr>
  </property>
  <property fmtid="{D5CDD505-2E9C-101B-9397-08002B2CF9AE}" pid="7" name="rkCaseRespUnit">
    <vt:lpwstr>267;#International afdeling:Technical Quality ＆ Impact|c9b49345-7375-4e11-a10f-4dbbde3a29a3</vt:lpwstr>
  </property>
  <property fmtid="{D5CDD505-2E9C-101B-9397-08002B2CF9AE}" pid="8" name="rkOpenConfidential">
    <vt:lpwstr>8;#Open|5b634c15-81a0-4474-a1b9-c7fcf95d35c4</vt:lpwstr>
  </property>
  <property fmtid="{D5CDD505-2E9C-101B-9397-08002B2CF9AE}" pid="9" name="MediaServiceImageTags">
    <vt:lpwstr/>
  </property>
</Properties>
</file>