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3" autoAdjust="0"/>
    <p:restoredTop sz="94660"/>
  </p:normalViewPr>
  <p:slideViewPr>
    <p:cSldViewPr snapToGrid="0">
      <p:cViewPr varScale="1">
        <p:scale>
          <a:sx n="89" d="100"/>
          <a:sy n="89" d="100"/>
        </p:scale>
        <p:origin x="90"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84B7A-B8CE-475D-85B0-25244BC7D6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a-DK"/>
          </a:p>
        </p:txBody>
      </p:sp>
      <p:sp>
        <p:nvSpPr>
          <p:cNvPr id="3" name="Subtitle 2">
            <a:extLst>
              <a:ext uri="{FF2B5EF4-FFF2-40B4-BE49-F238E27FC236}">
                <a16:creationId xmlns:a16="http://schemas.microsoft.com/office/drawing/2014/main" id="{69E2FF5A-C49F-E5B3-565F-8CBF7145DE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a:p>
        </p:txBody>
      </p:sp>
      <p:sp>
        <p:nvSpPr>
          <p:cNvPr id="4" name="Date Placeholder 3">
            <a:extLst>
              <a:ext uri="{FF2B5EF4-FFF2-40B4-BE49-F238E27FC236}">
                <a16:creationId xmlns:a16="http://schemas.microsoft.com/office/drawing/2014/main" id="{640BB7AF-6067-F848-6A2E-801DB33F7ACB}"/>
              </a:ext>
            </a:extLst>
          </p:cNvPr>
          <p:cNvSpPr>
            <a:spLocks noGrp="1"/>
          </p:cNvSpPr>
          <p:nvPr>
            <p:ph type="dt" sz="half" idx="10"/>
          </p:nvPr>
        </p:nvSpPr>
        <p:spPr/>
        <p:txBody>
          <a:bodyPr/>
          <a:lstStyle/>
          <a:p>
            <a:fld id="{4173B777-81D8-48CF-9E67-8E83FFD83926}" type="datetimeFigureOut">
              <a:rPr lang="da-DK" smtClean="0"/>
              <a:t>04-04-2023</a:t>
            </a:fld>
            <a:endParaRPr lang="da-DK"/>
          </a:p>
        </p:txBody>
      </p:sp>
      <p:sp>
        <p:nvSpPr>
          <p:cNvPr id="5" name="Footer Placeholder 4">
            <a:extLst>
              <a:ext uri="{FF2B5EF4-FFF2-40B4-BE49-F238E27FC236}">
                <a16:creationId xmlns:a16="http://schemas.microsoft.com/office/drawing/2014/main" id="{AD892A73-46BD-E162-348E-C75E41381D2E}"/>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61A091CC-AF0A-29DD-CA1E-2E050BFA257C}"/>
              </a:ext>
            </a:extLst>
          </p:cNvPr>
          <p:cNvSpPr>
            <a:spLocks noGrp="1"/>
          </p:cNvSpPr>
          <p:nvPr>
            <p:ph type="sldNum" sz="quarter" idx="12"/>
          </p:nvPr>
        </p:nvSpPr>
        <p:spPr/>
        <p:txBody>
          <a:bodyPr/>
          <a:lstStyle/>
          <a:p>
            <a:fld id="{5BD2A5DE-69B3-4E23-8595-687A046F4486}" type="slidenum">
              <a:rPr lang="da-DK" smtClean="0"/>
              <a:t>‹#›</a:t>
            </a:fld>
            <a:endParaRPr lang="da-DK"/>
          </a:p>
        </p:txBody>
      </p:sp>
    </p:spTree>
    <p:extLst>
      <p:ext uri="{BB962C8B-B14F-4D97-AF65-F5344CB8AC3E}">
        <p14:creationId xmlns:p14="http://schemas.microsoft.com/office/powerpoint/2010/main" val="1052697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929CB-4BA1-F069-271C-DD8AB649085A}"/>
              </a:ext>
            </a:extLst>
          </p:cNvPr>
          <p:cNvSpPr>
            <a:spLocks noGrp="1"/>
          </p:cNvSpPr>
          <p:nvPr>
            <p:ph type="title"/>
          </p:nvPr>
        </p:nvSpPr>
        <p:spPr/>
        <p:txBody>
          <a:bodyPr/>
          <a:lstStyle/>
          <a:p>
            <a:r>
              <a:rPr lang="en-US"/>
              <a:t>Click to edit Master title style</a:t>
            </a:r>
            <a:endParaRPr lang="da-DK"/>
          </a:p>
        </p:txBody>
      </p:sp>
      <p:sp>
        <p:nvSpPr>
          <p:cNvPr id="3" name="Vertical Text Placeholder 2">
            <a:extLst>
              <a:ext uri="{FF2B5EF4-FFF2-40B4-BE49-F238E27FC236}">
                <a16:creationId xmlns:a16="http://schemas.microsoft.com/office/drawing/2014/main" id="{22D947C3-8F99-7BE1-EEF6-3A1263DDCC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3104A0ED-298B-7770-5E00-25915B1CD9D6}"/>
              </a:ext>
            </a:extLst>
          </p:cNvPr>
          <p:cNvSpPr>
            <a:spLocks noGrp="1"/>
          </p:cNvSpPr>
          <p:nvPr>
            <p:ph type="dt" sz="half" idx="10"/>
          </p:nvPr>
        </p:nvSpPr>
        <p:spPr/>
        <p:txBody>
          <a:bodyPr/>
          <a:lstStyle/>
          <a:p>
            <a:fld id="{4173B777-81D8-48CF-9E67-8E83FFD83926}" type="datetimeFigureOut">
              <a:rPr lang="da-DK" smtClean="0"/>
              <a:t>04-04-2023</a:t>
            </a:fld>
            <a:endParaRPr lang="da-DK"/>
          </a:p>
        </p:txBody>
      </p:sp>
      <p:sp>
        <p:nvSpPr>
          <p:cNvPr id="5" name="Footer Placeholder 4">
            <a:extLst>
              <a:ext uri="{FF2B5EF4-FFF2-40B4-BE49-F238E27FC236}">
                <a16:creationId xmlns:a16="http://schemas.microsoft.com/office/drawing/2014/main" id="{23C5A7FE-A269-FB7B-B29A-7B25A6CA7560}"/>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ED8F36F-D656-36EA-321E-C139F6385E03}"/>
              </a:ext>
            </a:extLst>
          </p:cNvPr>
          <p:cNvSpPr>
            <a:spLocks noGrp="1"/>
          </p:cNvSpPr>
          <p:nvPr>
            <p:ph type="sldNum" sz="quarter" idx="12"/>
          </p:nvPr>
        </p:nvSpPr>
        <p:spPr/>
        <p:txBody>
          <a:bodyPr/>
          <a:lstStyle/>
          <a:p>
            <a:fld id="{5BD2A5DE-69B3-4E23-8595-687A046F4486}" type="slidenum">
              <a:rPr lang="da-DK" smtClean="0"/>
              <a:t>‹#›</a:t>
            </a:fld>
            <a:endParaRPr lang="da-DK"/>
          </a:p>
        </p:txBody>
      </p:sp>
    </p:spTree>
    <p:extLst>
      <p:ext uri="{BB962C8B-B14F-4D97-AF65-F5344CB8AC3E}">
        <p14:creationId xmlns:p14="http://schemas.microsoft.com/office/powerpoint/2010/main" val="74295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357C49-20E0-1687-3863-CECB10D9B7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a-DK"/>
          </a:p>
        </p:txBody>
      </p:sp>
      <p:sp>
        <p:nvSpPr>
          <p:cNvPr id="3" name="Vertical Text Placeholder 2">
            <a:extLst>
              <a:ext uri="{FF2B5EF4-FFF2-40B4-BE49-F238E27FC236}">
                <a16:creationId xmlns:a16="http://schemas.microsoft.com/office/drawing/2014/main" id="{555847B9-C96B-5825-337E-3C910CDB25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9B49A7E2-177B-91EF-5691-B19079BFA02D}"/>
              </a:ext>
            </a:extLst>
          </p:cNvPr>
          <p:cNvSpPr>
            <a:spLocks noGrp="1"/>
          </p:cNvSpPr>
          <p:nvPr>
            <p:ph type="dt" sz="half" idx="10"/>
          </p:nvPr>
        </p:nvSpPr>
        <p:spPr/>
        <p:txBody>
          <a:bodyPr/>
          <a:lstStyle/>
          <a:p>
            <a:fld id="{4173B777-81D8-48CF-9E67-8E83FFD83926}" type="datetimeFigureOut">
              <a:rPr lang="da-DK" smtClean="0"/>
              <a:t>04-04-2023</a:t>
            </a:fld>
            <a:endParaRPr lang="da-DK"/>
          </a:p>
        </p:txBody>
      </p:sp>
      <p:sp>
        <p:nvSpPr>
          <p:cNvPr id="5" name="Footer Placeholder 4">
            <a:extLst>
              <a:ext uri="{FF2B5EF4-FFF2-40B4-BE49-F238E27FC236}">
                <a16:creationId xmlns:a16="http://schemas.microsoft.com/office/drawing/2014/main" id="{16A135E2-3DD2-524E-B100-F53E7489B74E}"/>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FB48DFDE-4D1B-CAA3-EF82-2BA733F82352}"/>
              </a:ext>
            </a:extLst>
          </p:cNvPr>
          <p:cNvSpPr>
            <a:spLocks noGrp="1"/>
          </p:cNvSpPr>
          <p:nvPr>
            <p:ph type="sldNum" sz="quarter" idx="12"/>
          </p:nvPr>
        </p:nvSpPr>
        <p:spPr/>
        <p:txBody>
          <a:bodyPr/>
          <a:lstStyle/>
          <a:p>
            <a:fld id="{5BD2A5DE-69B3-4E23-8595-687A046F4486}" type="slidenum">
              <a:rPr lang="da-DK" smtClean="0"/>
              <a:t>‹#›</a:t>
            </a:fld>
            <a:endParaRPr lang="da-DK"/>
          </a:p>
        </p:txBody>
      </p:sp>
    </p:spTree>
    <p:extLst>
      <p:ext uri="{BB962C8B-B14F-4D97-AF65-F5344CB8AC3E}">
        <p14:creationId xmlns:p14="http://schemas.microsoft.com/office/powerpoint/2010/main" val="1728236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05E50-10B7-0D2A-F3DD-EA5D637A0CE3}"/>
              </a:ext>
            </a:extLst>
          </p:cNvPr>
          <p:cNvSpPr>
            <a:spLocks noGrp="1"/>
          </p:cNvSpPr>
          <p:nvPr>
            <p:ph type="title"/>
          </p:nvPr>
        </p:nvSpPr>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88644079-F691-FF71-0026-CFC4236DB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B8EB285E-5F0E-68A1-B032-020EDE728744}"/>
              </a:ext>
            </a:extLst>
          </p:cNvPr>
          <p:cNvSpPr>
            <a:spLocks noGrp="1"/>
          </p:cNvSpPr>
          <p:nvPr>
            <p:ph type="dt" sz="half" idx="10"/>
          </p:nvPr>
        </p:nvSpPr>
        <p:spPr/>
        <p:txBody>
          <a:bodyPr/>
          <a:lstStyle/>
          <a:p>
            <a:fld id="{4173B777-81D8-48CF-9E67-8E83FFD83926}" type="datetimeFigureOut">
              <a:rPr lang="da-DK" smtClean="0"/>
              <a:t>04-04-2023</a:t>
            </a:fld>
            <a:endParaRPr lang="da-DK"/>
          </a:p>
        </p:txBody>
      </p:sp>
      <p:sp>
        <p:nvSpPr>
          <p:cNvPr id="5" name="Footer Placeholder 4">
            <a:extLst>
              <a:ext uri="{FF2B5EF4-FFF2-40B4-BE49-F238E27FC236}">
                <a16:creationId xmlns:a16="http://schemas.microsoft.com/office/drawing/2014/main" id="{F947F7CB-67C6-6ECB-FE74-B179B3BC313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F0C6B4B1-079E-3B26-2E05-18D52FF2B20B}"/>
              </a:ext>
            </a:extLst>
          </p:cNvPr>
          <p:cNvSpPr>
            <a:spLocks noGrp="1"/>
          </p:cNvSpPr>
          <p:nvPr>
            <p:ph type="sldNum" sz="quarter" idx="12"/>
          </p:nvPr>
        </p:nvSpPr>
        <p:spPr/>
        <p:txBody>
          <a:bodyPr/>
          <a:lstStyle/>
          <a:p>
            <a:fld id="{5BD2A5DE-69B3-4E23-8595-687A046F4486}" type="slidenum">
              <a:rPr lang="da-DK" smtClean="0"/>
              <a:t>‹#›</a:t>
            </a:fld>
            <a:endParaRPr lang="da-DK"/>
          </a:p>
        </p:txBody>
      </p:sp>
    </p:spTree>
    <p:extLst>
      <p:ext uri="{BB962C8B-B14F-4D97-AF65-F5344CB8AC3E}">
        <p14:creationId xmlns:p14="http://schemas.microsoft.com/office/powerpoint/2010/main" val="2572801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1AA6C-10CB-A492-DD37-8F27C36FA8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a-DK"/>
          </a:p>
        </p:txBody>
      </p:sp>
      <p:sp>
        <p:nvSpPr>
          <p:cNvPr id="3" name="Text Placeholder 2">
            <a:extLst>
              <a:ext uri="{FF2B5EF4-FFF2-40B4-BE49-F238E27FC236}">
                <a16:creationId xmlns:a16="http://schemas.microsoft.com/office/drawing/2014/main" id="{6114B323-C27C-BB1A-9884-4770353F22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BA4805-EA38-6133-4EDA-DD30726B3737}"/>
              </a:ext>
            </a:extLst>
          </p:cNvPr>
          <p:cNvSpPr>
            <a:spLocks noGrp="1"/>
          </p:cNvSpPr>
          <p:nvPr>
            <p:ph type="dt" sz="half" idx="10"/>
          </p:nvPr>
        </p:nvSpPr>
        <p:spPr/>
        <p:txBody>
          <a:bodyPr/>
          <a:lstStyle/>
          <a:p>
            <a:fld id="{4173B777-81D8-48CF-9E67-8E83FFD83926}" type="datetimeFigureOut">
              <a:rPr lang="da-DK" smtClean="0"/>
              <a:t>04-04-2023</a:t>
            </a:fld>
            <a:endParaRPr lang="da-DK"/>
          </a:p>
        </p:txBody>
      </p:sp>
      <p:sp>
        <p:nvSpPr>
          <p:cNvPr id="5" name="Footer Placeholder 4">
            <a:extLst>
              <a:ext uri="{FF2B5EF4-FFF2-40B4-BE49-F238E27FC236}">
                <a16:creationId xmlns:a16="http://schemas.microsoft.com/office/drawing/2014/main" id="{E1259D81-5540-084D-A0E4-85AD463EB2AE}"/>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6445E51B-8BB4-E473-4925-A0567D7E9A40}"/>
              </a:ext>
            </a:extLst>
          </p:cNvPr>
          <p:cNvSpPr>
            <a:spLocks noGrp="1"/>
          </p:cNvSpPr>
          <p:nvPr>
            <p:ph type="sldNum" sz="quarter" idx="12"/>
          </p:nvPr>
        </p:nvSpPr>
        <p:spPr/>
        <p:txBody>
          <a:bodyPr/>
          <a:lstStyle/>
          <a:p>
            <a:fld id="{5BD2A5DE-69B3-4E23-8595-687A046F4486}" type="slidenum">
              <a:rPr lang="da-DK" smtClean="0"/>
              <a:t>‹#›</a:t>
            </a:fld>
            <a:endParaRPr lang="da-DK"/>
          </a:p>
        </p:txBody>
      </p:sp>
    </p:spTree>
    <p:extLst>
      <p:ext uri="{BB962C8B-B14F-4D97-AF65-F5344CB8AC3E}">
        <p14:creationId xmlns:p14="http://schemas.microsoft.com/office/powerpoint/2010/main" val="263292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B8F3-E2D5-2C92-3AC7-7F128B226B3B}"/>
              </a:ext>
            </a:extLst>
          </p:cNvPr>
          <p:cNvSpPr>
            <a:spLocks noGrp="1"/>
          </p:cNvSpPr>
          <p:nvPr>
            <p:ph type="title"/>
          </p:nvPr>
        </p:nvSpPr>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9F3BEC03-7F5F-13C1-5599-2EC5206C9F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Content Placeholder 3">
            <a:extLst>
              <a:ext uri="{FF2B5EF4-FFF2-40B4-BE49-F238E27FC236}">
                <a16:creationId xmlns:a16="http://schemas.microsoft.com/office/drawing/2014/main" id="{4221FF83-569C-ACC7-53D2-ED8AD5921B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Date Placeholder 4">
            <a:extLst>
              <a:ext uri="{FF2B5EF4-FFF2-40B4-BE49-F238E27FC236}">
                <a16:creationId xmlns:a16="http://schemas.microsoft.com/office/drawing/2014/main" id="{B15FFF31-0B2C-5A8B-6380-387B492A5776}"/>
              </a:ext>
            </a:extLst>
          </p:cNvPr>
          <p:cNvSpPr>
            <a:spLocks noGrp="1"/>
          </p:cNvSpPr>
          <p:nvPr>
            <p:ph type="dt" sz="half" idx="10"/>
          </p:nvPr>
        </p:nvSpPr>
        <p:spPr/>
        <p:txBody>
          <a:bodyPr/>
          <a:lstStyle/>
          <a:p>
            <a:fld id="{4173B777-81D8-48CF-9E67-8E83FFD83926}" type="datetimeFigureOut">
              <a:rPr lang="da-DK" smtClean="0"/>
              <a:t>04-04-2023</a:t>
            </a:fld>
            <a:endParaRPr lang="da-DK"/>
          </a:p>
        </p:txBody>
      </p:sp>
      <p:sp>
        <p:nvSpPr>
          <p:cNvPr id="6" name="Footer Placeholder 5">
            <a:extLst>
              <a:ext uri="{FF2B5EF4-FFF2-40B4-BE49-F238E27FC236}">
                <a16:creationId xmlns:a16="http://schemas.microsoft.com/office/drawing/2014/main" id="{890B5A33-3422-70CB-5B3C-2DDFB833C5C3}"/>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FD2A3D9D-FB10-B2FE-DAB6-3271911AB68F}"/>
              </a:ext>
            </a:extLst>
          </p:cNvPr>
          <p:cNvSpPr>
            <a:spLocks noGrp="1"/>
          </p:cNvSpPr>
          <p:nvPr>
            <p:ph type="sldNum" sz="quarter" idx="12"/>
          </p:nvPr>
        </p:nvSpPr>
        <p:spPr/>
        <p:txBody>
          <a:bodyPr/>
          <a:lstStyle/>
          <a:p>
            <a:fld id="{5BD2A5DE-69B3-4E23-8595-687A046F4486}" type="slidenum">
              <a:rPr lang="da-DK" smtClean="0"/>
              <a:t>‹#›</a:t>
            </a:fld>
            <a:endParaRPr lang="da-DK"/>
          </a:p>
        </p:txBody>
      </p:sp>
    </p:spTree>
    <p:extLst>
      <p:ext uri="{BB962C8B-B14F-4D97-AF65-F5344CB8AC3E}">
        <p14:creationId xmlns:p14="http://schemas.microsoft.com/office/powerpoint/2010/main" val="869722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4BE54-D449-F80D-64A7-F7B49CBC983B}"/>
              </a:ext>
            </a:extLst>
          </p:cNvPr>
          <p:cNvSpPr>
            <a:spLocks noGrp="1"/>
          </p:cNvSpPr>
          <p:nvPr>
            <p:ph type="title"/>
          </p:nvPr>
        </p:nvSpPr>
        <p:spPr>
          <a:xfrm>
            <a:off x="839788" y="365125"/>
            <a:ext cx="10515600" cy="1325563"/>
          </a:xfrm>
        </p:spPr>
        <p:txBody>
          <a:bodyPr/>
          <a:lstStyle/>
          <a:p>
            <a:r>
              <a:rPr lang="en-US"/>
              <a:t>Click to edit Master title style</a:t>
            </a:r>
            <a:endParaRPr lang="da-DK"/>
          </a:p>
        </p:txBody>
      </p:sp>
      <p:sp>
        <p:nvSpPr>
          <p:cNvPr id="3" name="Text Placeholder 2">
            <a:extLst>
              <a:ext uri="{FF2B5EF4-FFF2-40B4-BE49-F238E27FC236}">
                <a16:creationId xmlns:a16="http://schemas.microsoft.com/office/drawing/2014/main" id="{0F32FCD9-8795-B5FD-3EF2-03B27CAE2A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E95417-7BCB-480D-F362-289A1F5C35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Text Placeholder 4">
            <a:extLst>
              <a:ext uri="{FF2B5EF4-FFF2-40B4-BE49-F238E27FC236}">
                <a16:creationId xmlns:a16="http://schemas.microsoft.com/office/drawing/2014/main" id="{FFF01B14-C116-5E6E-D961-2F371EA8BB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608BDE-F2DE-5B18-611E-BD78446C70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7" name="Date Placeholder 6">
            <a:extLst>
              <a:ext uri="{FF2B5EF4-FFF2-40B4-BE49-F238E27FC236}">
                <a16:creationId xmlns:a16="http://schemas.microsoft.com/office/drawing/2014/main" id="{D84DF351-F3F0-4342-2F8C-5C02E345F179}"/>
              </a:ext>
            </a:extLst>
          </p:cNvPr>
          <p:cNvSpPr>
            <a:spLocks noGrp="1"/>
          </p:cNvSpPr>
          <p:nvPr>
            <p:ph type="dt" sz="half" idx="10"/>
          </p:nvPr>
        </p:nvSpPr>
        <p:spPr/>
        <p:txBody>
          <a:bodyPr/>
          <a:lstStyle/>
          <a:p>
            <a:fld id="{4173B777-81D8-48CF-9E67-8E83FFD83926}" type="datetimeFigureOut">
              <a:rPr lang="da-DK" smtClean="0"/>
              <a:t>04-04-2023</a:t>
            </a:fld>
            <a:endParaRPr lang="da-DK"/>
          </a:p>
        </p:txBody>
      </p:sp>
      <p:sp>
        <p:nvSpPr>
          <p:cNvPr id="8" name="Footer Placeholder 7">
            <a:extLst>
              <a:ext uri="{FF2B5EF4-FFF2-40B4-BE49-F238E27FC236}">
                <a16:creationId xmlns:a16="http://schemas.microsoft.com/office/drawing/2014/main" id="{77097C21-E92C-1790-9D3C-AF37BF5CD8AF}"/>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148C7EF9-C226-0760-2777-B84838F24BBC}"/>
              </a:ext>
            </a:extLst>
          </p:cNvPr>
          <p:cNvSpPr>
            <a:spLocks noGrp="1"/>
          </p:cNvSpPr>
          <p:nvPr>
            <p:ph type="sldNum" sz="quarter" idx="12"/>
          </p:nvPr>
        </p:nvSpPr>
        <p:spPr/>
        <p:txBody>
          <a:bodyPr/>
          <a:lstStyle/>
          <a:p>
            <a:fld id="{5BD2A5DE-69B3-4E23-8595-687A046F4486}" type="slidenum">
              <a:rPr lang="da-DK" smtClean="0"/>
              <a:t>‹#›</a:t>
            </a:fld>
            <a:endParaRPr lang="da-DK"/>
          </a:p>
        </p:txBody>
      </p:sp>
    </p:spTree>
    <p:extLst>
      <p:ext uri="{BB962C8B-B14F-4D97-AF65-F5344CB8AC3E}">
        <p14:creationId xmlns:p14="http://schemas.microsoft.com/office/powerpoint/2010/main" val="377944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E4B6-49CE-0F90-86A3-0461088FFCCB}"/>
              </a:ext>
            </a:extLst>
          </p:cNvPr>
          <p:cNvSpPr>
            <a:spLocks noGrp="1"/>
          </p:cNvSpPr>
          <p:nvPr>
            <p:ph type="title"/>
          </p:nvPr>
        </p:nvSpPr>
        <p:spPr/>
        <p:txBody>
          <a:bodyPr/>
          <a:lstStyle/>
          <a:p>
            <a:r>
              <a:rPr lang="en-US"/>
              <a:t>Click to edit Master title style</a:t>
            </a:r>
            <a:endParaRPr lang="da-DK"/>
          </a:p>
        </p:txBody>
      </p:sp>
      <p:sp>
        <p:nvSpPr>
          <p:cNvPr id="3" name="Date Placeholder 2">
            <a:extLst>
              <a:ext uri="{FF2B5EF4-FFF2-40B4-BE49-F238E27FC236}">
                <a16:creationId xmlns:a16="http://schemas.microsoft.com/office/drawing/2014/main" id="{C946CFFD-F386-308A-C3A9-B333E4CB5C54}"/>
              </a:ext>
            </a:extLst>
          </p:cNvPr>
          <p:cNvSpPr>
            <a:spLocks noGrp="1"/>
          </p:cNvSpPr>
          <p:nvPr>
            <p:ph type="dt" sz="half" idx="10"/>
          </p:nvPr>
        </p:nvSpPr>
        <p:spPr/>
        <p:txBody>
          <a:bodyPr/>
          <a:lstStyle/>
          <a:p>
            <a:fld id="{4173B777-81D8-48CF-9E67-8E83FFD83926}" type="datetimeFigureOut">
              <a:rPr lang="da-DK" smtClean="0"/>
              <a:t>04-04-2023</a:t>
            </a:fld>
            <a:endParaRPr lang="da-DK"/>
          </a:p>
        </p:txBody>
      </p:sp>
      <p:sp>
        <p:nvSpPr>
          <p:cNvPr id="4" name="Footer Placeholder 3">
            <a:extLst>
              <a:ext uri="{FF2B5EF4-FFF2-40B4-BE49-F238E27FC236}">
                <a16:creationId xmlns:a16="http://schemas.microsoft.com/office/drawing/2014/main" id="{C829716B-20CC-8356-CE8E-2FBCA7A292A7}"/>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FBF5CF0A-B33A-DF34-06E4-B0EE75B9DACF}"/>
              </a:ext>
            </a:extLst>
          </p:cNvPr>
          <p:cNvSpPr>
            <a:spLocks noGrp="1"/>
          </p:cNvSpPr>
          <p:nvPr>
            <p:ph type="sldNum" sz="quarter" idx="12"/>
          </p:nvPr>
        </p:nvSpPr>
        <p:spPr/>
        <p:txBody>
          <a:bodyPr/>
          <a:lstStyle/>
          <a:p>
            <a:fld id="{5BD2A5DE-69B3-4E23-8595-687A046F4486}" type="slidenum">
              <a:rPr lang="da-DK" smtClean="0"/>
              <a:t>‹#›</a:t>
            </a:fld>
            <a:endParaRPr lang="da-DK"/>
          </a:p>
        </p:txBody>
      </p:sp>
    </p:spTree>
    <p:extLst>
      <p:ext uri="{BB962C8B-B14F-4D97-AF65-F5344CB8AC3E}">
        <p14:creationId xmlns:p14="http://schemas.microsoft.com/office/powerpoint/2010/main" val="3515788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B75810-DA28-58B6-2918-4E66A304FF77}"/>
              </a:ext>
            </a:extLst>
          </p:cNvPr>
          <p:cNvSpPr>
            <a:spLocks noGrp="1"/>
          </p:cNvSpPr>
          <p:nvPr>
            <p:ph type="dt" sz="half" idx="10"/>
          </p:nvPr>
        </p:nvSpPr>
        <p:spPr/>
        <p:txBody>
          <a:bodyPr/>
          <a:lstStyle/>
          <a:p>
            <a:fld id="{4173B777-81D8-48CF-9E67-8E83FFD83926}" type="datetimeFigureOut">
              <a:rPr lang="da-DK" smtClean="0"/>
              <a:t>04-04-2023</a:t>
            </a:fld>
            <a:endParaRPr lang="da-DK"/>
          </a:p>
        </p:txBody>
      </p:sp>
      <p:sp>
        <p:nvSpPr>
          <p:cNvPr id="3" name="Footer Placeholder 2">
            <a:extLst>
              <a:ext uri="{FF2B5EF4-FFF2-40B4-BE49-F238E27FC236}">
                <a16:creationId xmlns:a16="http://schemas.microsoft.com/office/drawing/2014/main" id="{71D9742A-A1C8-05EE-409A-E455E565BB50}"/>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F300500-BB56-F7F1-822E-81FD5F568FB9}"/>
              </a:ext>
            </a:extLst>
          </p:cNvPr>
          <p:cNvSpPr>
            <a:spLocks noGrp="1"/>
          </p:cNvSpPr>
          <p:nvPr>
            <p:ph type="sldNum" sz="quarter" idx="12"/>
          </p:nvPr>
        </p:nvSpPr>
        <p:spPr/>
        <p:txBody>
          <a:bodyPr/>
          <a:lstStyle/>
          <a:p>
            <a:fld id="{5BD2A5DE-69B3-4E23-8595-687A046F4486}" type="slidenum">
              <a:rPr lang="da-DK" smtClean="0"/>
              <a:t>‹#›</a:t>
            </a:fld>
            <a:endParaRPr lang="da-DK"/>
          </a:p>
        </p:txBody>
      </p:sp>
    </p:spTree>
    <p:extLst>
      <p:ext uri="{BB962C8B-B14F-4D97-AF65-F5344CB8AC3E}">
        <p14:creationId xmlns:p14="http://schemas.microsoft.com/office/powerpoint/2010/main" val="280636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7B284-2F44-48C1-9AC8-0544D5C5B1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Content Placeholder 2">
            <a:extLst>
              <a:ext uri="{FF2B5EF4-FFF2-40B4-BE49-F238E27FC236}">
                <a16:creationId xmlns:a16="http://schemas.microsoft.com/office/drawing/2014/main" id="{2DBD4BA3-F212-D653-DA50-0B5DEC3310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Text Placeholder 3">
            <a:extLst>
              <a:ext uri="{FF2B5EF4-FFF2-40B4-BE49-F238E27FC236}">
                <a16:creationId xmlns:a16="http://schemas.microsoft.com/office/drawing/2014/main" id="{9640CB30-61DE-ADC8-8597-C1B67182C3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D5EF50-CEC2-F5D0-8B54-6C9E8656D13B}"/>
              </a:ext>
            </a:extLst>
          </p:cNvPr>
          <p:cNvSpPr>
            <a:spLocks noGrp="1"/>
          </p:cNvSpPr>
          <p:nvPr>
            <p:ph type="dt" sz="half" idx="10"/>
          </p:nvPr>
        </p:nvSpPr>
        <p:spPr/>
        <p:txBody>
          <a:bodyPr/>
          <a:lstStyle/>
          <a:p>
            <a:fld id="{4173B777-81D8-48CF-9E67-8E83FFD83926}" type="datetimeFigureOut">
              <a:rPr lang="da-DK" smtClean="0"/>
              <a:t>04-04-2023</a:t>
            </a:fld>
            <a:endParaRPr lang="da-DK"/>
          </a:p>
        </p:txBody>
      </p:sp>
      <p:sp>
        <p:nvSpPr>
          <p:cNvPr id="6" name="Footer Placeholder 5">
            <a:extLst>
              <a:ext uri="{FF2B5EF4-FFF2-40B4-BE49-F238E27FC236}">
                <a16:creationId xmlns:a16="http://schemas.microsoft.com/office/drawing/2014/main" id="{DAB5F181-8A21-4FEB-1B85-C1FC790D645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5C406A5-B8A2-2526-F5B9-A06A120FD71C}"/>
              </a:ext>
            </a:extLst>
          </p:cNvPr>
          <p:cNvSpPr>
            <a:spLocks noGrp="1"/>
          </p:cNvSpPr>
          <p:nvPr>
            <p:ph type="sldNum" sz="quarter" idx="12"/>
          </p:nvPr>
        </p:nvSpPr>
        <p:spPr/>
        <p:txBody>
          <a:bodyPr/>
          <a:lstStyle/>
          <a:p>
            <a:fld id="{5BD2A5DE-69B3-4E23-8595-687A046F4486}" type="slidenum">
              <a:rPr lang="da-DK" smtClean="0"/>
              <a:t>‹#›</a:t>
            </a:fld>
            <a:endParaRPr lang="da-DK"/>
          </a:p>
        </p:txBody>
      </p:sp>
    </p:spTree>
    <p:extLst>
      <p:ext uri="{BB962C8B-B14F-4D97-AF65-F5344CB8AC3E}">
        <p14:creationId xmlns:p14="http://schemas.microsoft.com/office/powerpoint/2010/main" val="74149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048E8-06CE-DB28-8AE0-7ED8135241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Picture Placeholder 2">
            <a:extLst>
              <a:ext uri="{FF2B5EF4-FFF2-40B4-BE49-F238E27FC236}">
                <a16:creationId xmlns:a16="http://schemas.microsoft.com/office/drawing/2014/main" id="{C4E9C331-9F39-02FE-446A-EC2CCC2D69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a:extLst>
              <a:ext uri="{FF2B5EF4-FFF2-40B4-BE49-F238E27FC236}">
                <a16:creationId xmlns:a16="http://schemas.microsoft.com/office/drawing/2014/main" id="{9139138E-847B-4C29-EC98-D88A845063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A67EA1-566C-5601-238B-C1AF4E2E33DA}"/>
              </a:ext>
            </a:extLst>
          </p:cNvPr>
          <p:cNvSpPr>
            <a:spLocks noGrp="1"/>
          </p:cNvSpPr>
          <p:nvPr>
            <p:ph type="dt" sz="half" idx="10"/>
          </p:nvPr>
        </p:nvSpPr>
        <p:spPr/>
        <p:txBody>
          <a:bodyPr/>
          <a:lstStyle/>
          <a:p>
            <a:fld id="{4173B777-81D8-48CF-9E67-8E83FFD83926}" type="datetimeFigureOut">
              <a:rPr lang="da-DK" smtClean="0"/>
              <a:t>04-04-2023</a:t>
            </a:fld>
            <a:endParaRPr lang="da-DK"/>
          </a:p>
        </p:txBody>
      </p:sp>
      <p:sp>
        <p:nvSpPr>
          <p:cNvPr id="6" name="Footer Placeholder 5">
            <a:extLst>
              <a:ext uri="{FF2B5EF4-FFF2-40B4-BE49-F238E27FC236}">
                <a16:creationId xmlns:a16="http://schemas.microsoft.com/office/drawing/2014/main" id="{0659184F-7C9D-5CEE-3837-ABB94A4A8CE6}"/>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3474D474-D7E8-6F8D-8448-22EF49627DD3}"/>
              </a:ext>
            </a:extLst>
          </p:cNvPr>
          <p:cNvSpPr>
            <a:spLocks noGrp="1"/>
          </p:cNvSpPr>
          <p:nvPr>
            <p:ph type="sldNum" sz="quarter" idx="12"/>
          </p:nvPr>
        </p:nvSpPr>
        <p:spPr/>
        <p:txBody>
          <a:bodyPr/>
          <a:lstStyle/>
          <a:p>
            <a:fld id="{5BD2A5DE-69B3-4E23-8595-687A046F4486}" type="slidenum">
              <a:rPr lang="da-DK" smtClean="0"/>
              <a:t>‹#›</a:t>
            </a:fld>
            <a:endParaRPr lang="da-DK"/>
          </a:p>
        </p:txBody>
      </p:sp>
    </p:spTree>
    <p:extLst>
      <p:ext uri="{BB962C8B-B14F-4D97-AF65-F5344CB8AC3E}">
        <p14:creationId xmlns:p14="http://schemas.microsoft.com/office/powerpoint/2010/main" val="412673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47C23B-4AFC-D473-04D1-58D080D844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da-DK"/>
          </a:p>
        </p:txBody>
      </p:sp>
      <p:sp>
        <p:nvSpPr>
          <p:cNvPr id="3" name="Text Placeholder 2">
            <a:extLst>
              <a:ext uri="{FF2B5EF4-FFF2-40B4-BE49-F238E27FC236}">
                <a16:creationId xmlns:a16="http://schemas.microsoft.com/office/drawing/2014/main" id="{73B5E0ED-AEF0-134D-F6CD-1B75C29D6B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DD21B67D-4418-58A2-464E-3EAB9559AE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73B777-81D8-48CF-9E67-8E83FFD83926}" type="datetimeFigureOut">
              <a:rPr lang="da-DK" smtClean="0"/>
              <a:t>04-04-2023</a:t>
            </a:fld>
            <a:endParaRPr lang="da-DK"/>
          </a:p>
        </p:txBody>
      </p:sp>
      <p:sp>
        <p:nvSpPr>
          <p:cNvPr id="5" name="Footer Placeholder 4">
            <a:extLst>
              <a:ext uri="{FF2B5EF4-FFF2-40B4-BE49-F238E27FC236}">
                <a16:creationId xmlns:a16="http://schemas.microsoft.com/office/drawing/2014/main" id="{7153B5B6-5171-2366-393B-C980328F4E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6F2369F7-A4AB-E7D2-0A43-8F4A9AE2B2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D2A5DE-69B3-4E23-8595-687A046F4486}" type="slidenum">
              <a:rPr lang="da-DK" smtClean="0"/>
              <a:t>‹#›</a:t>
            </a:fld>
            <a:endParaRPr lang="da-DK"/>
          </a:p>
        </p:txBody>
      </p:sp>
    </p:spTree>
    <p:extLst>
      <p:ext uri="{BB962C8B-B14F-4D97-AF65-F5344CB8AC3E}">
        <p14:creationId xmlns:p14="http://schemas.microsoft.com/office/powerpoint/2010/main" val="3075649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8E440-C26D-456F-A643-23B069DB26B3}"/>
              </a:ext>
            </a:extLst>
          </p:cNvPr>
          <p:cNvSpPr>
            <a:spLocks noGrp="1"/>
          </p:cNvSpPr>
          <p:nvPr>
            <p:ph type="title"/>
          </p:nvPr>
        </p:nvSpPr>
        <p:spPr>
          <a:xfrm>
            <a:off x="492469" y="65482"/>
            <a:ext cx="937320" cy="543595"/>
          </a:xfrm>
          <a:ln>
            <a:noFill/>
          </a:ln>
        </p:spPr>
        <p:txBody>
          <a:bodyPr>
            <a:normAutofit/>
          </a:bodyPr>
          <a:lstStyle/>
          <a:p>
            <a:r>
              <a:rPr lang="en-GB" sz="1600" dirty="0"/>
              <a:t>Persona</a:t>
            </a:r>
          </a:p>
        </p:txBody>
      </p:sp>
      <p:sp>
        <p:nvSpPr>
          <p:cNvPr id="4" name="Rectangle 3">
            <a:extLst>
              <a:ext uri="{FF2B5EF4-FFF2-40B4-BE49-F238E27FC236}">
                <a16:creationId xmlns:a16="http://schemas.microsoft.com/office/drawing/2014/main" id="{686F8D8C-225A-4B27-B9F1-E9E05A50253C}"/>
              </a:ext>
            </a:extLst>
          </p:cNvPr>
          <p:cNvSpPr/>
          <p:nvPr/>
        </p:nvSpPr>
        <p:spPr>
          <a:xfrm>
            <a:off x="7729125" y="3698525"/>
            <a:ext cx="1899084" cy="286659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E11D581E-29A1-471F-9D6A-830497D3E0E2}"/>
              </a:ext>
            </a:extLst>
          </p:cNvPr>
          <p:cNvSpPr/>
          <p:nvPr/>
        </p:nvSpPr>
        <p:spPr>
          <a:xfrm>
            <a:off x="504526" y="3625254"/>
            <a:ext cx="2863553" cy="288032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E499F914-D34C-48C8-9850-5DC12776BCD2}"/>
              </a:ext>
            </a:extLst>
          </p:cNvPr>
          <p:cNvSpPr/>
          <p:nvPr/>
        </p:nvSpPr>
        <p:spPr>
          <a:xfrm>
            <a:off x="504528" y="548680"/>
            <a:ext cx="2863552" cy="288032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a:extLst>
              <a:ext uri="{FF2B5EF4-FFF2-40B4-BE49-F238E27FC236}">
                <a16:creationId xmlns:a16="http://schemas.microsoft.com/office/drawing/2014/main" id="{93A11ACE-44C8-48E5-97DB-CD017193F9A0}"/>
              </a:ext>
            </a:extLst>
          </p:cNvPr>
          <p:cNvSpPr/>
          <p:nvPr/>
        </p:nvSpPr>
        <p:spPr>
          <a:xfrm>
            <a:off x="7708539" y="567128"/>
            <a:ext cx="3990991" cy="2722722"/>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a:extLst>
              <a:ext uri="{FF2B5EF4-FFF2-40B4-BE49-F238E27FC236}">
                <a16:creationId xmlns:a16="http://schemas.microsoft.com/office/drawing/2014/main" id="{9E1CB21C-956D-49AF-A9A1-CCE7F3D46AC5}"/>
              </a:ext>
            </a:extLst>
          </p:cNvPr>
          <p:cNvSpPr/>
          <p:nvPr/>
        </p:nvSpPr>
        <p:spPr>
          <a:xfrm>
            <a:off x="9788388" y="3646910"/>
            <a:ext cx="1899084" cy="2840215"/>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Title 1">
            <a:extLst>
              <a:ext uri="{FF2B5EF4-FFF2-40B4-BE49-F238E27FC236}">
                <a16:creationId xmlns:a16="http://schemas.microsoft.com/office/drawing/2014/main" id="{D95CAD72-05B3-46BE-BB11-70270CFADA16}"/>
              </a:ext>
            </a:extLst>
          </p:cNvPr>
          <p:cNvSpPr txBox="1">
            <a:spLocks/>
          </p:cNvSpPr>
          <p:nvPr/>
        </p:nvSpPr>
        <p:spPr>
          <a:xfrm>
            <a:off x="563097" y="533534"/>
            <a:ext cx="1631034" cy="543595"/>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i="1" dirty="0">
                <a:solidFill>
                  <a:srgbClr val="8859FF"/>
                </a:solidFill>
              </a:rPr>
              <a:t>Draw your persona here</a:t>
            </a:r>
          </a:p>
        </p:txBody>
      </p:sp>
      <p:sp>
        <p:nvSpPr>
          <p:cNvPr id="21" name="Oval 20">
            <a:extLst>
              <a:ext uri="{FF2B5EF4-FFF2-40B4-BE49-F238E27FC236}">
                <a16:creationId xmlns:a16="http://schemas.microsoft.com/office/drawing/2014/main" id="{616B7653-1D3D-4893-BF72-7F2BA599CF2C}"/>
              </a:ext>
            </a:extLst>
          </p:cNvPr>
          <p:cNvSpPr/>
          <p:nvPr/>
        </p:nvSpPr>
        <p:spPr>
          <a:xfrm>
            <a:off x="7606930" y="3506989"/>
            <a:ext cx="792088" cy="751461"/>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itle 1">
            <a:extLst>
              <a:ext uri="{FF2B5EF4-FFF2-40B4-BE49-F238E27FC236}">
                <a16:creationId xmlns:a16="http://schemas.microsoft.com/office/drawing/2014/main" id="{14110EE5-371B-46D4-A0C3-7BAAA00A2628}"/>
              </a:ext>
            </a:extLst>
          </p:cNvPr>
          <p:cNvSpPr txBox="1">
            <a:spLocks/>
          </p:cNvSpPr>
          <p:nvPr/>
        </p:nvSpPr>
        <p:spPr>
          <a:xfrm>
            <a:off x="3654373" y="517148"/>
            <a:ext cx="328302" cy="543595"/>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dirty="0"/>
              <a:t>1</a:t>
            </a:r>
          </a:p>
        </p:txBody>
      </p:sp>
      <p:sp>
        <p:nvSpPr>
          <p:cNvPr id="31" name="Rectangle 30">
            <a:extLst>
              <a:ext uri="{FF2B5EF4-FFF2-40B4-BE49-F238E27FC236}">
                <a16:creationId xmlns:a16="http://schemas.microsoft.com/office/drawing/2014/main" id="{8E02AB72-D7F0-4916-85EB-ECE196740590}"/>
              </a:ext>
            </a:extLst>
          </p:cNvPr>
          <p:cNvSpPr/>
          <p:nvPr/>
        </p:nvSpPr>
        <p:spPr>
          <a:xfrm>
            <a:off x="5621010" y="3735756"/>
            <a:ext cx="1899084" cy="286659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Oval 31">
            <a:extLst>
              <a:ext uri="{FF2B5EF4-FFF2-40B4-BE49-F238E27FC236}">
                <a16:creationId xmlns:a16="http://schemas.microsoft.com/office/drawing/2014/main" id="{A63F4046-B944-446B-BCBF-C0F32088BD04}"/>
              </a:ext>
            </a:extLst>
          </p:cNvPr>
          <p:cNvSpPr/>
          <p:nvPr/>
        </p:nvSpPr>
        <p:spPr>
          <a:xfrm>
            <a:off x="5498815" y="3544220"/>
            <a:ext cx="792088" cy="751461"/>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 </a:t>
            </a:r>
          </a:p>
        </p:txBody>
      </p:sp>
      <p:sp>
        <p:nvSpPr>
          <p:cNvPr id="33" name="Rectangle 32">
            <a:extLst>
              <a:ext uri="{FF2B5EF4-FFF2-40B4-BE49-F238E27FC236}">
                <a16:creationId xmlns:a16="http://schemas.microsoft.com/office/drawing/2014/main" id="{D5FA43CE-F6AC-4586-9131-CC40D715D87B}"/>
              </a:ext>
            </a:extLst>
          </p:cNvPr>
          <p:cNvSpPr/>
          <p:nvPr/>
        </p:nvSpPr>
        <p:spPr>
          <a:xfrm>
            <a:off x="5613481" y="572454"/>
            <a:ext cx="1899084" cy="286659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Oval 33">
            <a:extLst>
              <a:ext uri="{FF2B5EF4-FFF2-40B4-BE49-F238E27FC236}">
                <a16:creationId xmlns:a16="http://schemas.microsoft.com/office/drawing/2014/main" id="{E91DB233-96A6-4A6C-B5DD-7203D302655B}"/>
              </a:ext>
            </a:extLst>
          </p:cNvPr>
          <p:cNvSpPr/>
          <p:nvPr/>
        </p:nvSpPr>
        <p:spPr>
          <a:xfrm>
            <a:off x="5491286" y="380918"/>
            <a:ext cx="792088" cy="751461"/>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Rectangle 34">
            <a:extLst>
              <a:ext uri="{FF2B5EF4-FFF2-40B4-BE49-F238E27FC236}">
                <a16:creationId xmlns:a16="http://schemas.microsoft.com/office/drawing/2014/main" id="{E06D347A-E9F2-434A-9066-6722D22926A3}"/>
              </a:ext>
            </a:extLst>
          </p:cNvPr>
          <p:cNvSpPr/>
          <p:nvPr/>
        </p:nvSpPr>
        <p:spPr>
          <a:xfrm>
            <a:off x="3524717" y="562410"/>
            <a:ext cx="1899084" cy="5943164"/>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Oval 35">
            <a:extLst>
              <a:ext uri="{FF2B5EF4-FFF2-40B4-BE49-F238E27FC236}">
                <a16:creationId xmlns:a16="http://schemas.microsoft.com/office/drawing/2014/main" id="{BE3A6D24-6F23-4F6B-9E7B-866C545198E2}"/>
              </a:ext>
            </a:extLst>
          </p:cNvPr>
          <p:cNvSpPr/>
          <p:nvPr/>
        </p:nvSpPr>
        <p:spPr>
          <a:xfrm>
            <a:off x="3402522" y="370874"/>
            <a:ext cx="792088" cy="751461"/>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Oval 36">
            <a:extLst>
              <a:ext uri="{FF2B5EF4-FFF2-40B4-BE49-F238E27FC236}">
                <a16:creationId xmlns:a16="http://schemas.microsoft.com/office/drawing/2014/main" id="{B8A7C9FE-1180-4586-8BD8-378DA5C20CFA}"/>
              </a:ext>
            </a:extLst>
          </p:cNvPr>
          <p:cNvSpPr/>
          <p:nvPr/>
        </p:nvSpPr>
        <p:spPr>
          <a:xfrm>
            <a:off x="7611467" y="370873"/>
            <a:ext cx="792088" cy="751461"/>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Oval 37">
            <a:extLst>
              <a:ext uri="{FF2B5EF4-FFF2-40B4-BE49-F238E27FC236}">
                <a16:creationId xmlns:a16="http://schemas.microsoft.com/office/drawing/2014/main" id="{14F34F49-3F7E-4919-BACF-949B925C165F}"/>
              </a:ext>
            </a:extLst>
          </p:cNvPr>
          <p:cNvSpPr/>
          <p:nvPr/>
        </p:nvSpPr>
        <p:spPr>
          <a:xfrm>
            <a:off x="9704697" y="3351441"/>
            <a:ext cx="792088" cy="751461"/>
          </a:xfrm>
          <a:prstGeom prst="ellipse">
            <a:avLst/>
          </a:prstGeom>
          <a:solidFill>
            <a:srgbClr val="87F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Title 1">
            <a:extLst>
              <a:ext uri="{FF2B5EF4-FFF2-40B4-BE49-F238E27FC236}">
                <a16:creationId xmlns:a16="http://schemas.microsoft.com/office/drawing/2014/main" id="{383DB779-4AE3-4A75-ADB6-C9E41FFC78CE}"/>
              </a:ext>
            </a:extLst>
          </p:cNvPr>
          <p:cNvSpPr txBox="1">
            <a:spLocks/>
          </p:cNvSpPr>
          <p:nvPr/>
        </p:nvSpPr>
        <p:spPr>
          <a:xfrm>
            <a:off x="3464693" y="502352"/>
            <a:ext cx="1578379" cy="543595"/>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dirty="0"/>
              <a:t>1. Pains</a:t>
            </a:r>
          </a:p>
        </p:txBody>
      </p:sp>
      <p:sp>
        <p:nvSpPr>
          <p:cNvPr id="40" name="Title 1">
            <a:extLst>
              <a:ext uri="{FF2B5EF4-FFF2-40B4-BE49-F238E27FC236}">
                <a16:creationId xmlns:a16="http://schemas.microsoft.com/office/drawing/2014/main" id="{599F2BF8-9900-40FC-A773-5443073312F8}"/>
              </a:ext>
            </a:extLst>
          </p:cNvPr>
          <p:cNvSpPr txBox="1">
            <a:spLocks/>
          </p:cNvSpPr>
          <p:nvPr/>
        </p:nvSpPr>
        <p:spPr>
          <a:xfrm>
            <a:off x="5560579" y="461894"/>
            <a:ext cx="1110349" cy="543595"/>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dirty="0"/>
              <a:t>2. Gains</a:t>
            </a:r>
          </a:p>
        </p:txBody>
      </p:sp>
      <p:sp>
        <p:nvSpPr>
          <p:cNvPr id="41" name="Title 1">
            <a:extLst>
              <a:ext uri="{FF2B5EF4-FFF2-40B4-BE49-F238E27FC236}">
                <a16:creationId xmlns:a16="http://schemas.microsoft.com/office/drawing/2014/main" id="{4305F672-38A7-455D-93EE-460990D7BEDD}"/>
              </a:ext>
            </a:extLst>
          </p:cNvPr>
          <p:cNvSpPr txBox="1">
            <a:spLocks/>
          </p:cNvSpPr>
          <p:nvPr/>
        </p:nvSpPr>
        <p:spPr>
          <a:xfrm>
            <a:off x="5570066" y="3646910"/>
            <a:ext cx="1753410" cy="543595"/>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dirty="0"/>
              <a:t>3. Jobs to be done</a:t>
            </a:r>
          </a:p>
        </p:txBody>
      </p:sp>
      <p:sp>
        <p:nvSpPr>
          <p:cNvPr id="42" name="Title 1">
            <a:extLst>
              <a:ext uri="{FF2B5EF4-FFF2-40B4-BE49-F238E27FC236}">
                <a16:creationId xmlns:a16="http://schemas.microsoft.com/office/drawing/2014/main" id="{C44706D0-41C6-49DD-BD16-B924CBCFAAFE}"/>
              </a:ext>
            </a:extLst>
          </p:cNvPr>
          <p:cNvSpPr txBox="1">
            <a:spLocks/>
          </p:cNvSpPr>
          <p:nvPr/>
        </p:nvSpPr>
        <p:spPr>
          <a:xfrm>
            <a:off x="7600957" y="3610921"/>
            <a:ext cx="1500430" cy="543595"/>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dirty="0"/>
              <a:t>4. Reality </a:t>
            </a:r>
          </a:p>
        </p:txBody>
      </p:sp>
      <p:sp>
        <p:nvSpPr>
          <p:cNvPr id="43" name="Title 1">
            <a:extLst>
              <a:ext uri="{FF2B5EF4-FFF2-40B4-BE49-F238E27FC236}">
                <a16:creationId xmlns:a16="http://schemas.microsoft.com/office/drawing/2014/main" id="{A8771D0F-4023-479D-86E5-6ED03D5342AD}"/>
              </a:ext>
            </a:extLst>
          </p:cNvPr>
          <p:cNvSpPr txBox="1">
            <a:spLocks/>
          </p:cNvSpPr>
          <p:nvPr/>
        </p:nvSpPr>
        <p:spPr>
          <a:xfrm>
            <a:off x="7648219" y="499489"/>
            <a:ext cx="2401422" cy="543595"/>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dirty="0"/>
              <a:t>5. Story &amp; observations</a:t>
            </a:r>
          </a:p>
        </p:txBody>
      </p:sp>
      <p:sp>
        <p:nvSpPr>
          <p:cNvPr id="44" name="Title 1">
            <a:extLst>
              <a:ext uri="{FF2B5EF4-FFF2-40B4-BE49-F238E27FC236}">
                <a16:creationId xmlns:a16="http://schemas.microsoft.com/office/drawing/2014/main" id="{816956E4-EEA2-4C48-8BD4-DF2905C1449D}"/>
              </a:ext>
            </a:extLst>
          </p:cNvPr>
          <p:cNvSpPr txBox="1">
            <a:spLocks/>
          </p:cNvSpPr>
          <p:nvPr/>
        </p:nvSpPr>
        <p:spPr>
          <a:xfrm>
            <a:off x="9773676" y="3497716"/>
            <a:ext cx="1630521" cy="543595"/>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dirty="0"/>
              <a:t>6. Context</a:t>
            </a:r>
          </a:p>
        </p:txBody>
      </p:sp>
      <p:sp>
        <p:nvSpPr>
          <p:cNvPr id="51" name="Title 1">
            <a:extLst>
              <a:ext uri="{FF2B5EF4-FFF2-40B4-BE49-F238E27FC236}">
                <a16:creationId xmlns:a16="http://schemas.microsoft.com/office/drawing/2014/main" id="{5A05EEEF-1726-4A6F-94F2-F180B9A2AC06}"/>
              </a:ext>
            </a:extLst>
          </p:cNvPr>
          <p:cNvSpPr txBox="1">
            <a:spLocks/>
          </p:cNvSpPr>
          <p:nvPr/>
        </p:nvSpPr>
        <p:spPr>
          <a:xfrm>
            <a:off x="9733208" y="6358511"/>
            <a:ext cx="937320" cy="543595"/>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dirty="0"/>
              <a:t>Team:</a:t>
            </a:r>
          </a:p>
        </p:txBody>
      </p:sp>
      <p:sp>
        <p:nvSpPr>
          <p:cNvPr id="7" name="TextBox 6">
            <a:extLst>
              <a:ext uri="{FF2B5EF4-FFF2-40B4-BE49-F238E27FC236}">
                <a16:creationId xmlns:a16="http://schemas.microsoft.com/office/drawing/2014/main" id="{CB6552FC-761A-A063-C142-3D173ABA9C66}"/>
              </a:ext>
            </a:extLst>
          </p:cNvPr>
          <p:cNvSpPr txBox="1"/>
          <p:nvPr/>
        </p:nvSpPr>
        <p:spPr>
          <a:xfrm>
            <a:off x="667997" y="3730195"/>
            <a:ext cx="2564304" cy="2877711"/>
          </a:xfrm>
          <a:prstGeom prst="rect">
            <a:avLst/>
          </a:prstGeom>
          <a:noFill/>
        </p:spPr>
        <p:txBody>
          <a:bodyPr wrap="square" rtlCol="0">
            <a:spAutoFit/>
          </a:bodyPr>
          <a:lstStyle/>
          <a:p>
            <a:r>
              <a:rPr lang="en-US" sz="1100" b="1" dirty="0">
                <a:solidFill>
                  <a:srgbClr val="8859FF"/>
                </a:solidFill>
                <a:effectLst/>
              </a:rPr>
              <a:t>Name: </a:t>
            </a:r>
            <a:r>
              <a:rPr lang="en-US" sz="1100" dirty="0">
                <a:solidFill>
                  <a:srgbClr val="8859FF"/>
                </a:solidFill>
                <a:effectLst/>
              </a:rPr>
              <a:t>Joseph </a:t>
            </a:r>
            <a:r>
              <a:rPr lang="en-US" sz="1100" dirty="0" err="1">
                <a:solidFill>
                  <a:srgbClr val="8859FF"/>
                </a:solidFill>
                <a:effectLst/>
              </a:rPr>
              <a:t>Banza</a:t>
            </a:r>
            <a:endParaRPr lang="en-US" sz="1100" dirty="0">
              <a:solidFill>
                <a:srgbClr val="8859FF"/>
              </a:solidFill>
              <a:effectLst/>
            </a:endParaRPr>
          </a:p>
          <a:p>
            <a:r>
              <a:rPr lang="en-US" sz="1100" b="1" dirty="0">
                <a:solidFill>
                  <a:srgbClr val="8859FF"/>
                </a:solidFill>
                <a:effectLst/>
              </a:rPr>
              <a:t>Background</a:t>
            </a:r>
            <a:r>
              <a:rPr lang="en-US" sz="1100" dirty="0"/>
              <a:t>: </a:t>
            </a:r>
            <a:r>
              <a:rPr lang="en-US" sz="1100" dirty="0">
                <a:solidFill>
                  <a:srgbClr val="8859FF"/>
                </a:solidFill>
              </a:rPr>
              <a:t>Construction worker on and off. In between the construction work, he tries to get other kinds of small jobs. For his jobs he commutes from his village to the big city nearby. he is the main breadwinner of the family. He has a wife and three children - all going to school. Joseph suffers from hypertension and diabetes 2.</a:t>
            </a:r>
          </a:p>
          <a:p>
            <a:endParaRPr lang="en-US" sz="1100" dirty="0">
              <a:solidFill>
                <a:srgbClr val="8859FF"/>
              </a:solidFill>
            </a:endParaRPr>
          </a:p>
          <a:p>
            <a:r>
              <a:rPr lang="en-US" sz="1100" b="1" dirty="0">
                <a:solidFill>
                  <a:srgbClr val="8859FF"/>
                </a:solidFill>
              </a:rPr>
              <a:t>Age</a:t>
            </a:r>
            <a:r>
              <a:rPr lang="en-US" sz="1100" dirty="0">
                <a:solidFill>
                  <a:srgbClr val="8859FF"/>
                </a:solidFill>
              </a:rPr>
              <a:t>: 53</a:t>
            </a:r>
          </a:p>
          <a:p>
            <a:endParaRPr lang="en-US" sz="1100" dirty="0">
              <a:solidFill>
                <a:srgbClr val="8859FF"/>
              </a:solidFill>
            </a:endParaRPr>
          </a:p>
          <a:p>
            <a:r>
              <a:rPr lang="en-US" sz="1100" b="1" dirty="0">
                <a:solidFill>
                  <a:srgbClr val="8859FF"/>
                </a:solidFill>
              </a:rPr>
              <a:t>Lives in</a:t>
            </a:r>
            <a:r>
              <a:rPr lang="en-US" sz="1100" dirty="0">
                <a:solidFill>
                  <a:srgbClr val="8859FF"/>
                </a:solidFill>
              </a:rPr>
              <a:t>: A village of about 5000 inhabitants with his family.</a:t>
            </a:r>
          </a:p>
          <a:p>
            <a:endParaRPr lang="da-DK" sz="1600" dirty="0"/>
          </a:p>
        </p:txBody>
      </p:sp>
      <p:sp>
        <p:nvSpPr>
          <p:cNvPr id="8" name="TextBox 7">
            <a:extLst>
              <a:ext uri="{FF2B5EF4-FFF2-40B4-BE49-F238E27FC236}">
                <a16:creationId xmlns:a16="http://schemas.microsoft.com/office/drawing/2014/main" id="{EFDF21C8-7F35-BD85-53D6-295400FD3071}"/>
              </a:ext>
            </a:extLst>
          </p:cNvPr>
          <p:cNvSpPr txBox="1"/>
          <p:nvPr/>
        </p:nvSpPr>
        <p:spPr>
          <a:xfrm>
            <a:off x="3547543" y="1167597"/>
            <a:ext cx="1878945" cy="4832092"/>
          </a:xfrm>
          <a:prstGeom prst="rect">
            <a:avLst/>
          </a:prstGeom>
          <a:noFill/>
        </p:spPr>
        <p:txBody>
          <a:bodyPr wrap="square" rtlCol="0">
            <a:spAutoFit/>
          </a:bodyPr>
          <a:lstStyle/>
          <a:p>
            <a:r>
              <a:rPr lang="en-US" sz="1100" dirty="0">
                <a:solidFill>
                  <a:srgbClr val="8859FF"/>
                </a:solidFill>
              </a:rPr>
              <a:t>Joseph feels the impacts of his diseases on an everyday basis despite he tries to take his medicine everyday. But medicine is costly and sometimes he skips his medicine to reduce expenses, although he knows he shouldn't. He is afraid the diseases will worsen and that he one day will not be able to provide for his family. This fear has begun to impact his mood on many days. In frustration, he sometimes work more than he should, to prove he is still able to do the work, although he feels he shouldn't. He also knows he should go for regular check up at his doctor but that costs money and is inconvenient in regards to work. So he doesn't go. He knows he should live more healthy, but he likes his habits and way of living.</a:t>
            </a:r>
            <a:endParaRPr lang="da-DK" sz="1100" dirty="0">
              <a:solidFill>
                <a:srgbClr val="8859FF"/>
              </a:solidFill>
            </a:endParaRPr>
          </a:p>
        </p:txBody>
      </p:sp>
      <p:sp>
        <p:nvSpPr>
          <p:cNvPr id="9" name="TextBox 8">
            <a:extLst>
              <a:ext uri="{FF2B5EF4-FFF2-40B4-BE49-F238E27FC236}">
                <a16:creationId xmlns:a16="http://schemas.microsoft.com/office/drawing/2014/main" id="{ACEE2A3D-1416-08E5-5019-3B070D0DAC57}"/>
              </a:ext>
            </a:extLst>
          </p:cNvPr>
          <p:cNvSpPr txBox="1"/>
          <p:nvPr/>
        </p:nvSpPr>
        <p:spPr>
          <a:xfrm>
            <a:off x="7785903" y="858498"/>
            <a:ext cx="3913627" cy="2631490"/>
          </a:xfrm>
          <a:prstGeom prst="rect">
            <a:avLst/>
          </a:prstGeom>
          <a:noFill/>
        </p:spPr>
        <p:txBody>
          <a:bodyPr wrap="square" rtlCol="0">
            <a:spAutoFit/>
          </a:bodyPr>
          <a:lstStyle/>
          <a:p>
            <a:r>
              <a:rPr lang="en-US" sz="1100" dirty="0">
                <a:solidFill>
                  <a:srgbClr val="8859FF"/>
                </a:solidFill>
              </a:rPr>
              <a:t>It can be observed that Joseph knows many of the right things to do, but finances, </a:t>
            </a:r>
            <a:r>
              <a:rPr lang="en-US" sz="1100" dirty="0" err="1">
                <a:solidFill>
                  <a:srgbClr val="8859FF"/>
                </a:solidFill>
              </a:rPr>
              <a:t>accessibilty</a:t>
            </a:r>
            <a:r>
              <a:rPr lang="en-US" sz="1100" dirty="0">
                <a:solidFill>
                  <a:srgbClr val="8859FF"/>
                </a:solidFill>
              </a:rPr>
              <a:t> and habits are preventing him from dealing with his diseases in the most </a:t>
            </a:r>
            <a:r>
              <a:rPr lang="en-US" sz="1100" dirty="0" err="1">
                <a:solidFill>
                  <a:srgbClr val="8859FF"/>
                </a:solidFill>
              </a:rPr>
              <a:t>appropiate</a:t>
            </a:r>
            <a:r>
              <a:rPr lang="en-US" sz="1100" dirty="0">
                <a:solidFill>
                  <a:srgbClr val="8859FF"/>
                </a:solidFill>
              </a:rPr>
              <a:t> way.</a:t>
            </a:r>
          </a:p>
          <a:p>
            <a:r>
              <a:rPr lang="en-US" sz="1100" dirty="0">
                <a:solidFill>
                  <a:srgbClr val="8859FF"/>
                </a:solidFill>
              </a:rPr>
              <a:t>His wife has tried to make him go to the doctor more often. She has the overview of the household finances and have told him there is money enough for regular check-ups. She is also encouraging a more healthy lifestyle but she feels he is opposing such changes.</a:t>
            </a:r>
          </a:p>
          <a:p>
            <a:r>
              <a:rPr lang="en-US" sz="1100" dirty="0">
                <a:solidFill>
                  <a:srgbClr val="8859FF"/>
                </a:solidFill>
              </a:rPr>
              <a:t>There are some free health services available Joseph could use in his village, but these are mainly attended by women, although they are intended for all.</a:t>
            </a:r>
          </a:p>
          <a:p>
            <a:r>
              <a:rPr lang="en-US" sz="1100" dirty="0">
                <a:solidFill>
                  <a:srgbClr val="8859FF"/>
                </a:solidFill>
              </a:rPr>
              <a:t>it motivates Joseph to be perceived as a strong man and by being able to take action. His family and friends also motivates him to do the best he can</a:t>
            </a:r>
          </a:p>
          <a:p>
            <a:endParaRPr lang="da-DK" sz="1100" dirty="0"/>
          </a:p>
        </p:txBody>
      </p:sp>
      <p:sp>
        <p:nvSpPr>
          <p:cNvPr id="11" name="TextBox 10">
            <a:extLst>
              <a:ext uri="{FF2B5EF4-FFF2-40B4-BE49-F238E27FC236}">
                <a16:creationId xmlns:a16="http://schemas.microsoft.com/office/drawing/2014/main" id="{C0DDA0CC-899B-E6CD-E445-430242F7E057}"/>
              </a:ext>
            </a:extLst>
          </p:cNvPr>
          <p:cNvSpPr txBox="1"/>
          <p:nvPr/>
        </p:nvSpPr>
        <p:spPr>
          <a:xfrm>
            <a:off x="9788388" y="4102902"/>
            <a:ext cx="2004650" cy="2462213"/>
          </a:xfrm>
          <a:prstGeom prst="rect">
            <a:avLst/>
          </a:prstGeom>
          <a:noFill/>
        </p:spPr>
        <p:txBody>
          <a:bodyPr wrap="square" rtlCol="0">
            <a:spAutoFit/>
          </a:bodyPr>
          <a:lstStyle/>
          <a:p>
            <a:r>
              <a:rPr lang="en-US" sz="1100" dirty="0">
                <a:solidFill>
                  <a:srgbClr val="8859FF"/>
                </a:solidFill>
              </a:rPr>
              <a:t>Treatment of Non-Communicable Diseases (NDCs) is still not very prevalent in health care services in XX country, although NDCs are on the rise.</a:t>
            </a:r>
          </a:p>
          <a:p>
            <a:endParaRPr lang="en-US" sz="1100" dirty="0">
              <a:solidFill>
                <a:srgbClr val="8859FF"/>
              </a:solidFill>
            </a:endParaRPr>
          </a:p>
          <a:p>
            <a:r>
              <a:rPr lang="en-US" sz="1100" dirty="0">
                <a:solidFill>
                  <a:srgbClr val="8859FF"/>
                </a:solidFill>
              </a:rPr>
              <a:t>Medicine is very costly in the country.</a:t>
            </a:r>
          </a:p>
          <a:p>
            <a:endParaRPr lang="en-US" sz="1100" dirty="0">
              <a:solidFill>
                <a:srgbClr val="8859FF"/>
              </a:solidFill>
            </a:endParaRPr>
          </a:p>
          <a:p>
            <a:r>
              <a:rPr lang="en-US" sz="1100" dirty="0">
                <a:solidFill>
                  <a:srgbClr val="8859FF"/>
                </a:solidFill>
              </a:rPr>
              <a:t>It is common among men to generally attend health services less frequent than women.</a:t>
            </a:r>
          </a:p>
          <a:p>
            <a:endParaRPr lang="da-DK" sz="1100" dirty="0"/>
          </a:p>
        </p:txBody>
      </p:sp>
      <p:sp>
        <p:nvSpPr>
          <p:cNvPr id="12" name="TextBox 11">
            <a:extLst>
              <a:ext uri="{FF2B5EF4-FFF2-40B4-BE49-F238E27FC236}">
                <a16:creationId xmlns:a16="http://schemas.microsoft.com/office/drawing/2014/main" id="{A2483C0A-FC2E-B9B0-6DEE-B727981EB61A}"/>
              </a:ext>
            </a:extLst>
          </p:cNvPr>
          <p:cNvSpPr txBox="1"/>
          <p:nvPr/>
        </p:nvSpPr>
        <p:spPr>
          <a:xfrm>
            <a:off x="7763816" y="4102902"/>
            <a:ext cx="1899084" cy="2292935"/>
          </a:xfrm>
          <a:prstGeom prst="rect">
            <a:avLst/>
          </a:prstGeom>
          <a:noFill/>
        </p:spPr>
        <p:txBody>
          <a:bodyPr wrap="square" rtlCol="0">
            <a:spAutoFit/>
          </a:bodyPr>
          <a:lstStyle/>
          <a:p>
            <a:r>
              <a:rPr lang="en-US" sz="1100" dirty="0">
                <a:solidFill>
                  <a:srgbClr val="8859FF"/>
                </a:solidFill>
              </a:rPr>
              <a:t>Joseph takes almost all the work he is offered and when he feels the impacts of the disease, he takes his medicine and adds painkillers. Often he is out of medicine and waits to buy new until there is a bit of money left and when he can find time to pass by the doctor for a new </a:t>
            </a:r>
            <a:r>
              <a:rPr lang="en-US" sz="1100" dirty="0" err="1">
                <a:solidFill>
                  <a:srgbClr val="8859FF"/>
                </a:solidFill>
              </a:rPr>
              <a:t>presciption</a:t>
            </a:r>
            <a:r>
              <a:rPr lang="en-US" sz="1100" dirty="0">
                <a:solidFill>
                  <a:srgbClr val="8859FF"/>
                </a:solidFill>
              </a:rPr>
              <a:t>. Lately, he sometimes has to decline work and feels guilty and inadequate.</a:t>
            </a:r>
            <a:endParaRPr lang="da-DK" sz="1100" dirty="0">
              <a:solidFill>
                <a:srgbClr val="8859FF"/>
              </a:solidFill>
            </a:endParaRPr>
          </a:p>
        </p:txBody>
      </p:sp>
      <p:sp>
        <p:nvSpPr>
          <p:cNvPr id="13" name="TextBox 12">
            <a:extLst>
              <a:ext uri="{FF2B5EF4-FFF2-40B4-BE49-F238E27FC236}">
                <a16:creationId xmlns:a16="http://schemas.microsoft.com/office/drawing/2014/main" id="{DDA35245-2D17-4849-8925-7F1C702AE76C}"/>
              </a:ext>
            </a:extLst>
          </p:cNvPr>
          <p:cNvSpPr txBox="1"/>
          <p:nvPr/>
        </p:nvSpPr>
        <p:spPr>
          <a:xfrm>
            <a:off x="5613481" y="4293195"/>
            <a:ext cx="1851142" cy="1446550"/>
          </a:xfrm>
          <a:prstGeom prst="rect">
            <a:avLst/>
          </a:prstGeom>
          <a:noFill/>
        </p:spPr>
        <p:txBody>
          <a:bodyPr wrap="square" rtlCol="0">
            <a:spAutoFit/>
          </a:bodyPr>
          <a:lstStyle/>
          <a:p>
            <a:r>
              <a:rPr lang="en-US" sz="1100" dirty="0">
                <a:solidFill>
                  <a:srgbClr val="8859FF"/>
                </a:solidFill>
              </a:rPr>
              <a:t>Joseph tries to carry on as normal despite the diseases. It is important for him to be able to do as much work as possible to earn money for the household. It is important for him not to be perceived as a sick person</a:t>
            </a:r>
            <a:endParaRPr lang="da-DK" sz="1100" dirty="0">
              <a:solidFill>
                <a:srgbClr val="8859FF"/>
              </a:solidFill>
            </a:endParaRPr>
          </a:p>
        </p:txBody>
      </p:sp>
      <p:sp>
        <p:nvSpPr>
          <p:cNvPr id="14" name="TextBox 13">
            <a:extLst>
              <a:ext uri="{FF2B5EF4-FFF2-40B4-BE49-F238E27FC236}">
                <a16:creationId xmlns:a16="http://schemas.microsoft.com/office/drawing/2014/main" id="{57BB4F2C-EE40-5A35-7AC5-74E6299396CB}"/>
              </a:ext>
            </a:extLst>
          </p:cNvPr>
          <p:cNvSpPr txBox="1"/>
          <p:nvPr/>
        </p:nvSpPr>
        <p:spPr>
          <a:xfrm>
            <a:off x="5621303" y="882792"/>
            <a:ext cx="1944163" cy="938719"/>
          </a:xfrm>
          <a:prstGeom prst="rect">
            <a:avLst/>
          </a:prstGeom>
          <a:noFill/>
        </p:spPr>
        <p:txBody>
          <a:bodyPr wrap="square" rtlCol="0">
            <a:spAutoFit/>
          </a:bodyPr>
          <a:lstStyle/>
          <a:p>
            <a:r>
              <a:rPr lang="en-US" sz="1100" dirty="0">
                <a:solidFill>
                  <a:srgbClr val="8859FF"/>
                </a:solidFill>
              </a:rPr>
              <a:t>He would like to get better physically. He wish it was easier to do all the right things. Not so costly, so </a:t>
            </a:r>
            <a:r>
              <a:rPr lang="en-US" sz="1100" dirty="0" err="1">
                <a:solidFill>
                  <a:srgbClr val="8859FF"/>
                </a:solidFill>
              </a:rPr>
              <a:t>incovenient</a:t>
            </a:r>
            <a:r>
              <a:rPr lang="en-US" sz="1100" dirty="0">
                <a:solidFill>
                  <a:srgbClr val="8859FF"/>
                </a:solidFill>
              </a:rPr>
              <a:t> and time consuming</a:t>
            </a:r>
            <a:endParaRPr lang="da-DK" sz="1100" dirty="0">
              <a:solidFill>
                <a:srgbClr val="8859FF"/>
              </a:solidFill>
            </a:endParaRPr>
          </a:p>
        </p:txBody>
      </p:sp>
    </p:spTree>
    <p:extLst>
      <p:ext uri="{BB962C8B-B14F-4D97-AF65-F5344CB8AC3E}">
        <p14:creationId xmlns:p14="http://schemas.microsoft.com/office/powerpoint/2010/main" val="3848026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617</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Persona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dc:title>
  <dc:creator>Pauline Søndergaard Kudsk</dc:creator>
  <cp:lastModifiedBy>Pauline Søndergaard Kudsk</cp:lastModifiedBy>
  <cp:revision>1</cp:revision>
  <dcterms:created xsi:type="dcterms:W3CDTF">2023-04-04T11:21:43Z</dcterms:created>
  <dcterms:modified xsi:type="dcterms:W3CDTF">2023-04-04T11:23:48Z</dcterms:modified>
</cp:coreProperties>
</file>