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68" r:id="rId5"/>
    <p:sldId id="26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859FF"/>
    <a:srgbClr val="D7C8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9E72D16-A2F4-44B9-BB4D-75BC54CA390F}" v="1" dt="2024-01-26T08:12:14.7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66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ine Søndergaard Kudsk" userId="9bfdecc3-3c0a-453f-9cde-ee78692965b7" providerId="ADAL" clId="{79E72D16-A2F4-44B9-BB4D-75BC54CA390F}"/>
    <pc:docChg chg="custSel modSld">
      <pc:chgData name="Pauline Søndergaard Kudsk" userId="9bfdecc3-3c0a-453f-9cde-ee78692965b7" providerId="ADAL" clId="{79E72D16-A2F4-44B9-BB4D-75BC54CA390F}" dt="2024-01-26T08:13:05.880" v="80" actId="1076"/>
      <pc:docMkLst>
        <pc:docMk/>
      </pc:docMkLst>
      <pc:sldChg chg="modSp mod">
        <pc:chgData name="Pauline Søndergaard Kudsk" userId="9bfdecc3-3c0a-453f-9cde-ee78692965b7" providerId="ADAL" clId="{79E72D16-A2F4-44B9-BB4D-75BC54CA390F}" dt="2024-01-26T08:11:57.863" v="44" actId="790"/>
        <pc:sldMkLst>
          <pc:docMk/>
          <pc:sldMk cId="4049081709" sldId="268"/>
        </pc:sldMkLst>
        <pc:spChg chg="mod">
          <ac:chgData name="Pauline Søndergaard Kudsk" userId="9bfdecc3-3c0a-453f-9cde-ee78692965b7" providerId="ADAL" clId="{79E72D16-A2F4-44B9-BB4D-75BC54CA390F}" dt="2024-01-26T08:11:52.498" v="43" actId="790"/>
          <ac:spMkLst>
            <pc:docMk/>
            <pc:sldMk cId="4049081709" sldId="268"/>
            <ac:spMk id="35" creationId="{51057FE3-C132-42DC-ED38-DEE4B624D298}"/>
          </ac:spMkLst>
        </pc:spChg>
        <pc:spChg chg="mod">
          <ac:chgData name="Pauline Søndergaard Kudsk" userId="9bfdecc3-3c0a-453f-9cde-ee78692965b7" providerId="ADAL" clId="{79E72D16-A2F4-44B9-BB4D-75BC54CA390F}" dt="2024-01-26T08:11:57.863" v="44" actId="790"/>
          <ac:spMkLst>
            <pc:docMk/>
            <pc:sldMk cId="4049081709" sldId="268"/>
            <ac:spMk id="37" creationId="{21157D2C-CB6E-007B-0B83-DF64A5049F0B}"/>
          </ac:spMkLst>
        </pc:spChg>
      </pc:sldChg>
      <pc:sldChg chg="addSp modSp mod">
        <pc:chgData name="Pauline Søndergaard Kudsk" userId="9bfdecc3-3c0a-453f-9cde-ee78692965b7" providerId="ADAL" clId="{79E72D16-A2F4-44B9-BB4D-75BC54CA390F}" dt="2024-01-26T08:13:05.880" v="80" actId="1076"/>
        <pc:sldMkLst>
          <pc:docMk/>
          <pc:sldMk cId="148485936" sldId="269"/>
        </pc:sldMkLst>
        <pc:spChg chg="add mod">
          <ac:chgData name="Pauline Søndergaard Kudsk" userId="9bfdecc3-3c0a-453f-9cde-ee78692965b7" providerId="ADAL" clId="{79E72D16-A2F4-44B9-BB4D-75BC54CA390F}" dt="2024-01-26T08:13:05.880" v="80" actId="1076"/>
          <ac:spMkLst>
            <pc:docMk/>
            <pc:sldMk cId="148485936" sldId="269"/>
            <ac:spMk id="3" creationId="{E628059F-3A2B-F8E4-6042-0D8A64E6A391}"/>
          </ac:spMkLst>
        </pc:spChg>
        <pc:spChg chg="mod">
          <ac:chgData name="Pauline Søndergaard Kudsk" userId="9bfdecc3-3c0a-453f-9cde-ee78692965b7" providerId="ADAL" clId="{79E72D16-A2F4-44B9-BB4D-75BC54CA390F}" dt="2024-01-26T08:11:37.575" v="42" actId="790"/>
          <ac:spMkLst>
            <pc:docMk/>
            <pc:sldMk cId="148485936" sldId="269"/>
            <ac:spMk id="35" creationId="{51057FE3-C132-42DC-ED38-DEE4B624D298}"/>
          </ac:spMkLst>
        </pc:spChg>
        <pc:spChg chg="mod">
          <ac:chgData name="Pauline Søndergaard Kudsk" userId="9bfdecc3-3c0a-453f-9cde-ee78692965b7" providerId="ADAL" clId="{79E72D16-A2F4-44B9-BB4D-75BC54CA390F}" dt="2024-01-26T08:11:30.678" v="41" actId="790"/>
          <ac:spMkLst>
            <pc:docMk/>
            <pc:sldMk cId="148485936" sldId="269"/>
            <ac:spMk id="37" creationId="{21157D2C-CB6E-007B-0B83-DF64A5049F0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93A605-AD43-48AF-8C31-C1308746FDA5}" type="datetimeFigureOut">
              <a:rPr lang="en-GB" smtClean="0"/>
              <a:t>26/01/2024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994E6F-361A-46A7-AB79-A6D4A7BC36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8864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ED64A2-341A-4E62-8AD1-B1A5B1EA9416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816462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ED64A2-341A-4E62-8AD1-B1A5B1EA9416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164504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5E72D9-4B0C-8101-C9CB-CE7BB1E267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4EF6D6-5AF6-8C38-5825-38D3CDD107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9548A6-ED22-93E6-75F9-BED749C33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46D0E-1F2A-45F4-A1CD-9D5A06D28212}" type="datetimeFigureOut">
              <a:rPr lang="en-GB" smtClean="0"/>
              <a:t>26/01/2024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3C5D2B-C2E3-B4CD-65A8-20E6058BD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13188-5F2E-44BF-6BF4-34CCCADFA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A2E0-CC90-421E-9670-A7FD2F070C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6967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82CA23-5DB0-3BE6-9596-EED1D5943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23752F-F751-324B-3D7D-5460097331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D0DEFB-F1E0-E600-0EC0-7A96F314A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46D0E-1F2A-45F4-A1CD-9D5A06D28212}" type="datetimeFigureOut">
              <a:rPr lang="en-GB" smtClean="0"/>
              <a:t>26/01/2024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CA5A1D-88A8-7CCF-2B1C-6A85CF102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E7EEA6-5FFA-7DB8-C0BB-6DCC594B4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A2E0-CC90-421E-9670-A7FD2F070C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8613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7C6B50-04F6-652C-EF4F-F8F2230F0B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DBC63A-7B5F-7E24-7241-63A3871C8A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16BC1A-7A58-237F-AB83-A1A9CD2EF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46D0E-1F2A-45F4-A1CD-9D5A06D28212}" type="datetimeFigureOut">
              <a:rPr lang="en-GB" smtClean="0"/>
              <a:t>26/01/2024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85E946-BE3F-15E2-5C46-A65E4F23F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EA4524-E00F-829A-6A15-CA98C0FDA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A2E0-CC90-421E-9670-A7FD2F070C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8743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A399D4-AB9E-7E22-C499-C8DD2154F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98342E-8668-0179-F18F-75949907F7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B89363-D687-CEFA-032D-CA01C6081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46D0E-1F2A-45F4-A1CD-9D5A06D28212}" type="datetimeFigureOut">
              <a:rPr lang="en-GB" smtClean="0"/>
              <a:t>26/01/2024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CE2A1B-08E1-EA6E-309D-EA9E85BCD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972BBC-8E8D-A76E-7912-0D1BE3EB4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A2E0-CC90-421E-9670-A7FD2F070C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3549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5D3790-B67D-EA74-355D-535E7C6C9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71240D-CD4F-F7CE-F6D1-2FDFAD201F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1584A1-E083-95BA-2C1D-766CD9D9B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46D0E-1F2A-45F4-A1CD-9D5A06D28212}" type="datetimeFigureOut">
              <a:rPr lang="en-GB" smtClean="0"/>
              <a:t>26/01/2024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897DEE-4F1C-4295-EFB6-9134A3E8C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EEE67B-063C-ABE7-DE72-253287E18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A2E0-CC90-421E-9670-A7FD2F070C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6536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219F27-4B0F-0168-EE45-BB72623AB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88D931-5449-933D-2358-6925BBED84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51C5DA-2AB9-0F64-0514-FFD5C7723D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6D7666-6AAE-C8AF-473A-08EC189102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46D0E-1F2A-45F4-A1CD-9D5A06D28212}" type="datetimeFigureOut">
              <a:rPr lang="en-GB" smtClean="0"/>
              <a:t>26/01/2024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52E96A-81D7-70CA-3D6D-7212D7ADB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404DBA-5EB4-0AC3-6577-1BA3A3350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A2E0-CC90-421E-9670-A7FD2F070C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0844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ACBF24-6AB2-6DC0-8AD1-802969601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349EEA-140E-3064-784C-3E13373C5A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A781B0-EF71-819A-A0CA-8DD35AFEB5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FE223BE-9CD3-E7E6-C12E-E938C79BE0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77E43DD-4D6E-4631-C328-47DE55188B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0A306B-4F72-261F-9CB2-140EA8CAB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46D0E-1F2A-45F4-A1CD-9D5A06D28212}" type="datetimeFigureOut">
              <a:rPr lang="en-GB" smtClean="0"/>
              <a:t>26/01/2024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3A2A008-5FA4-105D-5183-2940404D2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3ABEFB8-7ACC-37DF-A140-0C973DCA3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A2E0-CC90-421E-9670-A7FD2F070C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0797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E19FE-92A4-B815-CF2E-5F52949D5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0BA495-7AD8-8A23-22C5-56FBAD2DF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46D0E-1F2A-45F4-A1CD-9D5A06D28212}" type="datetimeFigureOut">
              <a:rPr lang="en-GB" smtClean="0"/>
              <a:t>26/01/2024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1301C5-A4E4-9369-BFD7-F7F4F54D2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22577B-E088-1DCE-33BE-73591E515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A2E0-CC90-421E-9670-A7FD2F070C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454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3519267-F26C-B968-3EEC-DFE3E0008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46D0E-1F2A-45F4-A1CD-9D5A06D28212}" type="datetimeFigureOut">
              <a:rPr lang="en-GB" smtClean="0"/>
              <a:t>26/01/2024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99E3D0-EEAB-29D9-4265-9EA11E486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BC9077-D323-5A75-059E-D42E4B15F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A2E0-CC90-421E-9670-A7FD2F070C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7170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99F437-0F87-C80A-972E-682A2A54C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E193CB-1E4C-BDA5-8411-D472DA4E6A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9405A3-64E0-74EB-381C-32A4AF3302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A5AC02-0C54-F1ED-1350-05083B87D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46D0E-1F2A-45F4-A1CD-9D5A06D28212}" type="datetimeFigureOut">
              <a:rPr lang="en-GB" smtClean="0"/>
              <a:t>26/01/2024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8B0381-1AF6-7DBE-9C1E-8F94D1470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39650B-B5C3-AC3E-7E47-D01B049D8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A2E0-CC90-421E-9670-A7FD2F070C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1974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2047BB-0253-28E4-1C95-A024315E05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C23C4D-1CC7-24F6-0E23-CEEE2A4505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8A0389-615C-F54A-D9CE-3C0ACA36C4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979CC8-9B2C-773F-5DEB-C63C85E50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46D0E-1F2A-45F4-A1CD-9D5A06D28212}" type="datetimeFigureOut">
              <a:rPr lang="en-GB" smtClean="0"/>
              <a:t>26/01/2024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F9BFDD-87F9-5238-1C26-118722BAB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254048-5101-3C59-51F8-E340EAD0C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A2E0-CC90-421E-9670-A7FD2F070C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3173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8BC6F95-25B0-6B8C-3DC8-E248833416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F90AA8-AC3C-837C-BD4A-9E2BD11664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8DBC70-0359-0E17-469F-40D8535D72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46D0E-1F2A-45F4-A1CD-9D5A06D28212}" type="datetimeFigureOut">
              <a:rPr lang="en-GB" smtClean="0"/>
              <a:t>26/01/2024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FB0DF0-2C07-6506-5750-D9BCB54AA9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6BC94F-AD09-6338-331D-8F43097E33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BAA2E0-CC90-421E-9670-A7FD2F070C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6104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F0F28A3F-5459-48C9-7D98-502ECAD074C9}"/>
              </a:ext>
            </a:extLst>
          </p:cNvPr>
          <p:cNvSpPr/>
          <p:nvPr/>
        </p:nvSpPr>
        <p:spPr>
          <a:xfrm>
            <a:off x="315401" y="790870"/>
            <a:ext cx="11561197" cy="5923963"/>
          </a:xfrm>
          <a:prstGeom prst="rect">
            <a:avLst/>
          </a:prstGeom>
          <a:solidFill>
            <a:srgbClr val="D7C8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1057FE3-C132-42DC-ED38-DEE4B624D298}"/>
              </a:ext>
            </a:extLst>
          </p:cNvPr>
          <p:cNvSpPr txBox="1"/>
          <p:nvPr/>
        </p:nvSpPr>
        <p:spPr>
          <a:xfrm>
            <a:off x="315401" y="207819"/>
            <a:ext cx="11296073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latin typeface="Inter" panose="020B0502030000000004"/>
              </a:rPr>
              <a:t>How Might We?</a:t>
            </a:r>
            <a:endParaRPr lang="en-GB" sz="2800" b="1" dirty="0">
              <a:latin typeface="Inter" panose="020B0502030000000004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2968486B-26C9-88F3-FCC8-8D144FE6832A}"/>
              </a:ext>
            </a:extLst>
          </p:cNvPr>
          <p:cNvSpPr/>
          <p:nvPr/>
        </p:nvSpPr>
        <p:spPr>
          <a:xfrm>
            <a:off x="443346" y="2225961"/>
            <a:ext cx="11296073" cy="43133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1157D2C-CB6E-007B-0B83-DF64A5049F0B}"/>
              </a:ext>
            </a:extLst>
          </p:cNvPr>
          <p:cNvSpPr txBox="1"/>
          <p:nvPr/>
        </p:nvSpPr>
        <p:spPr>
          <a:xfrm>
            <a:off x="443346" y="2043706"/>
            <a:ext cx="3140364" cy="307777"/>
          </a:xfrm>
          <a:prstGeom prst="rect">
            <a:avLst/>
          </a:prstGeom>
          <a:solidFill>
            <a:srgbClr val="8859FF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chemeClr val="bg1"/>
                </a:solidFill>
                <a:latin typeface="Inter" panose="020B0502030000000004"/>
              </a:rPr>
              <a:t>How Might We Questions:</a:t>
            </a:r>
            <a:endParaRPr lang="en-GB" sz="1700" b="1" dirty="0">
              <a:solidFill>
                <a:schemeClr val="bg1"/>
              </a:solidFill>
              <a:latin typeface="Inter" panose="020B0502030000000004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11D41E40-A6A4-0C29-F004-6B528CDD342E}"/>
              </a:ext>
            </a:extLst>
          </p:cNvPr>
          <p:cNvSpPr/>
          <p:nvPr/>
        </p:nvSpPr>
        <p:spPr>
          <a:xfrm>
            <a:off x="443345" y="1124030"/>
            <a:ext cx="11296073" cy="7441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0B41E41-99F5-DA25-18A0-759735FE81CA}"/>
              </a:ext>
            </a:extLst>
          </p:cNvPr>
          <p:cNvSpPr txBox="1"/>
          <p:nvPr/>
        </p:nvSpPr>
        <p:spPr>
          <a:xfrm>
            <a:off x="434110" y="968002"/>
            <a:ext cx="2604655" cy="307777"/>
          </a:xfrm>
          <a:prstGeom prst="rect">
            <a:avLst/>
          </a:prstGeom>
          <a:solidFill>
            <a:srgbClr val="8859FF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da-DK" sz="1400" b="1" dirty="0">
                <a:solidFill>
                  <a:schemeClr val="bg1"/>
                </a:solidFill>
                <a:latin typeface="Inter" panose="020B0502030000000004"/>
              </a:rPr>
              <a:t>Problem Statement:</a:t>
            </a:r>
            <a:endParaRPr lang="da-DK" sz="1700" b="1" dirty="0">
              <a:solidFill>
                <a:schemeClr val="bg1"/>
              </a:solidFill>
              <a:latin typeface="Inter" panose="020B0502030000000004"/>
            </a:endParaRPr>
          </a:p>
        </p:txBody>
      </p:sp>
    </p:spTree>
    <p:extLst>
      <p:ext uri="{BB962C8B-B14F-4D97-AF65-F5344CB8AC3E}">
        <p14:creationId xmlns:p14="http://schemas.microsoft.com/office/powerpoint/2010/main" val="4049081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F0F28A3F-5459-48C9-7D98-502ECAD074C9}"/>
              </a:ext>
            </a:extLst>
          </p:cNvPr>
          <p:cNvSpPr/>
          <p:nvPr/>
        </p:nvSpPr>
        <p:spPr>
          <a:xfrm>
            <a:off x="315401" y="772398"/>
            <a:ext cx="11561197" cy="5923963"/>
          </a:xfrm>
          <a:prstGeom prst="rect">
            <a:avLst/>
          </a:prstGeom>
          <a:solidFill>
            <a:srgbClr val="D7C8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1057FE3-C132-42DC-ED38-DEE4B624D298}"/>
              </a:ext>
            </a:extLst>
          </p:cNvPr>
          <p:cNvSpPr txBox="1"/>
          <p:nvPr/>
        </p:nvSpPr>
        <p:spPr>
          <a:xfrm>
            <a:off x="315401" y="207819"/>
            <a:ext cx="11296073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latin typeface="Inter" panose="020B0502030000000004"/>
              </a:rPr>
              <a:t>How Might We?</a:t>
            </a:r>
            <a:endParaRPr lang="en-GB" sz="2800" b="1" dirty="0">
              <a:latin typeface="Inter" panose="020B0502030000000004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2968486B-26C9-88F3-FCC8-8D144FE6832A}"/>
              </a:ext>
            </a:extLst>
          </p:cNvPr>
          <p:cNvSpPr/>
          <p:nvPr/>
        </p:nvSpPr>
        <p:spPr>
          <a:xfrm>
            <a:off x="443346" y="2207489"/>
            <a:ext cx="11296073" cy="43133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1157D2C-CB6E-007B-0B83-DF64A5049F0B}"/>
              </a:ext>
            </a:extLst>
          </p:cNvPr>
          <p:cNvSpPr txBox="1"/>
          <p:nvPr/>
        </p:nvSpPr>
        <p:spPr>
          <a:xfrm>
            <a:off x="443346" y="2025234"/>
            <a:ext cx="3140364" cy="307777"/>
          </a:xfrm>
          <a:prstGeom prst="rect">
            <a:avLst/>
          </a:prstGeom>
          <a:solidFill>
            <a:srgbClr val="8859FF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chemeClr val="bg1"/>
                </a:solidFill>
                <a:latin typeface="Inter" panose="020B0502030000000004"/>
              </a:rPr>
              <a:t>How Might We Questions:</a:t>
            </a:r>
            <a:endParaRPr lang="en-GB" sz="1700" b="1" dirty="0">
              <a:solidFill>
                <a:schemeClr val="bg1"/>
              </a:solidFill>
              <a:latin typeface="Inter" panose="020B0502030000000004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11D41E40-A6A4-0C29-F004-6B528CDD342E}"/>
              </a:ext>
            </a:extLst>
          </p:cNvPr>
          <p:cNvSpPr/>
          <p:nvPr/>
        </p:nvSpPr>
        <p:spPr>
          <a:xfrm>
            <a:off x="443345" y="1105558"/>
            <a:ext cx="11296073" cy="7441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0" i="0" dirty="0">
                <a:solidFill>
                  <a:srgbClr val="000000"/>
                </a:solidFill>
                <a:effectLst/>
                <a:latin typeface="Inter" panose="020B0502030000000004"/>
              </a:rPr>
              <a:t>Funding for our recovery work has decreased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0B41E41-99F5-DA25-18A0-759735FE81CA}"/>
              </a:ext>
            </a:extLst>
          </p:cNvPr>
          <p:cNvSpPr txBox="1"/>
          <p:nvPr/>
        </p:nvSpPr>
        <p:spPr>
          <a:xfrm>
            <a:off x="434110" y="949530"/>
            <a:ext cx="2604655" cy="307777"/>
          </a:xfrm>
          <a:prstGeom prst="rect">
            <a:avLst/>
          </a:prstGeom>
          <a:solidFill>
            <a:srgbClr val="8859FF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da-DK" sz="1400" b="1" dirty="0">
                <a:solidFill>
                  <a:schemeClr val="bg1"/>
                </a:solidFill>
                <a:latin typeface="Inter" panose="020B0502030000000004"/>
              </a:rPr>
              <a:t>Problem Statement:</a:t>
            </a:r>
            <a:endParaRPr lang="da-DK" sz="1700" b="1" dirty="0">
              <a:solidFill>
                <a:schemeClr val="bg1"/>
              </a:solidFill>
              <a:latin typeface="Inter" panose="020B0502030000000004"/>
            </a:endParaRPr>
          </a:p>
        </p:txBody>
      </p:sp>
      <p:sp>
        <p:nvSpPr>
          <p:cNvPr id="2" name="Rectangle: Folded Corner 1">
            <a:extLst>
              <a:ext uri="{FF2B5EF4-FFF2-40B4-BE49-F238E27FC236}">
                <a16:creationId xmlns:a16="http://schemas.microsoft.com/office/drawing/2014/main" id="{C679B3EA-A05B-2DE1-42CB-08E7AEA900C4}"/>
              </a:ext>
            </a:extLst>
          </p:cNvPr>
          <p:cNvSpPr/>
          <p:nvPr/>
        </p:nvSpPr>
        <p:spPr>
          <a:xfrm>
            <a:off x="1487055" y="3098466"/>
            <a:ext cx="2013527" cy="1339272"/>
          </a:xfrm>
          <a:prstGeom prst="foldedCorner">
            <a:avLst/>
          </a:prstGeom>
          <a:ln>
            <a:solidFill>
              <a:schemeClr val="bg1"/>
            </a:solidFill>
          </a:ln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0" i="0" dirty="0">
                <a:solidFill>
                  <a:srgbClr val="000000"/>
                </a:solidFill>
                <a:effectLst/>
                <a:latin typeface="Inter" panose="020B0502030000000004"/>
              </a:rPr>
              <a:t>How Might We use innovative finance to close the funding gap?</a:t>
            </a:r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628059F-3A2B-F8E4-6042-0D8A64E6A391}"/>
              </a:ext>
            </a:extLst>
          </p:cNvPr>
          <p:cNvSpPr txBox="1"/>
          <p:nvPr/>
        </p:nvSpPr>
        <p:spPr>
          <a:xfrm rot="389299">
            <a:off x="9965622" y="459041"/>
            <a:ext cx="2013527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2000" b="1" dirty="0"/>
              <a:t>EXAMPLE</a:t>
            </a:r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1484859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RK Document" ma:contentTypeID="0x010100BAF7254234723E48BEAA5279D19E83B80071A4DE9977CE5C44A7C2697AAD021DA5" ma:contentTypeVersion="29" ma:contentTypeDescription="Create a new document." ma:contentTypeScope="" ma:versionID="3bfbd313ede7efe9cb67f16d67f76496">
  <xsd:schema xmlns:xsd="http://www.w3.org/2001/XMLSchema" xmlns:xs="http://www.w3.org/2001/XMLSchema" xmlns:p="http://schemas.microsoft.com/office/2006/metadata/properties" xmlns:ns2="d04ac8df-6fd2-482f-b819-b97b1136af7f" xmlns:ns3="9a29e298-6711-4c2e-b998-25b6d616e0da" xmlns:ns4="abbeec68-b05e-4e2e-88e5-2ac3e13fe809" xmlns:ns5="e220af6b-6bbf-4e77-9768-978fa9cfcb66" xmlns:ns6="14bfd2bb-3d4a-4549-9197-f3410a8da64b" xmlns:ns7="0248c0ea-29d7-4d74-b0ca-d2033b5a6160" targetNamespace="http://schemas.microsoft.com/office/2006/metadata/properties" ma:root="true" ma:fieldsID="912144e763c5e4e3ef02e4ed9a0c6d29" ns2:_="" ns3:_="" ns4:_="" ns5:_="" ns6:_="" ns7:_="">
    <xsd:import namespace="d04ac8df-6fd2-482f-b819-b97b1136af7f"/>
    <xsd:import namespace="9a29e298-6711-4c2e-b998-25b6d616e0da"/>
    <xsd:import namespace="abbeec68-b05e-4e2e-88e5-2ac3e13fe809"/>
    <xsd:import namespace="e220af6b-6bbf-4e77-9768-978fa9cfcb66"/>
    <xsd:import namespace="14bfd2bb-3d4a-4549-9197-f3410a8da64b"/>
    <xsd:import namespace="0248c0ea-29d7-4d74-b0ca-d2033b5a6160"/>
    <xsd:element name="properties">
      <xsd:complexType>
        <xsd:sequence>
          <xsd:element name="documentManagement">
            <xsd:complexType>
              <xsd:all>
                <xsd:element ref="ns2:rkActDate" minOccurs="0"/>
                <xsd:element ref="ns2:rkDeletionDate" minOccurs="0"/>
                <xsd:element ref="ns2:rkYellowNoteDoc" minOccurs="0"/>
                <xsd:element ref="ns2:rkDocumentAdvis" minOccurs="0"/>
                <xsd:element ref="ns2:rkArchivingPeriod" minOccurs="0"/>
                <xsd:element ref="ns4:wp_tag" minOccurs="0"/>
                <xsd:element ref="ns4:wpDocumentId" minOccurs="0"/>
                <xsd:element ref="ns5:wp_entitynamefield" minOccurs="0"/>
                <xsd:element ref="ns2:wpBusinessModule" minOccurs="0"/>
                <xsd:element ref="ns2:rkProjectNumber" minOccurs="0"/>
                <xsd:element ref="ns2:rkCaseID" minOccurs="0"/>
                <xsd:element ref="ns5:rkParentCase" minOccurs="0"/>
                <xsd:element ref="ns5:rkParentCase_x003a_Name" minOccurs="0"/>
                <xsd:element ref="ns6:wpItemlocation" minOccurs="0"/>
                <xsd:element ref="ns7:rkRelatedDoc" minOccurs="0"/>
                <xsd:element ref="ns2:rkConfidential" minOccurs="0"/>
                <xsd:element ref="ns5:l0b87f47b5fd40b6a4e348aaf4c7e8b4" minOccurs="0"/>
                <xsd:element ref="ns2:e5404abefda04403849637b8b186ca8b" minOccurs="0"/>
                <xsd:element ref="ns5:o11674a1c5194f539b8fac7b8bdf8889" minOccurs="0"/>
                <xsd:element ref="ns2:p8b010f7df5842dca681a0912c2bcab2" minOccurs="0"/>
                <xsd:element ref="ns3:TaxCatchAllLabel" minOccurs="0"/>
                <xsd:element ref="ns3:TaxCatchAll" minOccurs="0"/>
                <xsd:element ref="ns5:d923a72535ef400db5bb91fb99033a1e" minOccurs="0"/>
                <xsd:element ref="ns2:a30301ec14f1485491da311a88d487d0" minOccurs="0"/>
                <xsd:element ref="ns5:MediaServiceMetadata" minOccurs="0"/>
                <xsd:element ref="ns5:MediaServiceFastMetadata" minOccurs="0"/>
                <xsd:element ref="ns5:MediaServiceAutoKeyPoints" minOccurs="0"/>
                <xsd:element ref="ns5:MediaServiceKeyPoints" minOccurs="0"/>
                <xsd:element ref="ns5:lcf76f155ced4ddcb4097134ff3c332f" minOccurs="0"/>
                <xsd:element ref="ns5:MediaServiceGenerationTime" minOccurs="0"/>
                <xsd:element ref="ns5:MediaServiceEventHashCode" minOccurs="0"/>
                <xsd:element ref="ns5:MediaServiceSearchProperties" minOccurs="0"/>
                <xsd:element ref="ns5:zpaGDPR_Sag_Beregnet" minOccurs="0"/>
                <xsd:element ref="ns5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4ac8df-6fd2-482f-b819-b97b1136af7f" elementFormDefault="qualified">
    <xsd:import namespace="http://schemas.microsoft.com/office/2006/documentManagement/types"/>
    <xsd:import namespace="http://schemas.microsoft.com/office/infopath/2007/PartnerControls"/>
    <xsd:element name="rkActDate" ma:index="2" nillable="true" ma:displayName="Date of document creation" ma:description="If you upload an already existing document, you can use this field to note the original date of creating the document." ma:format="DateOnly" ma:internalName="rkActDate" ma:readOnly="false">
      <xsd:simpleType>
        <xsd:restriction base="dms:DateTime"/>
      </xsd:simpleType>
    </xsd:element>
    <xsd:element name="rkDeletionDate" ma:index="3" nillable="true" ma:displayName="Deletion Date" ma:description="" ma:format="DateOnly" ma:internalName="rkDeletionDate" ma:readOnly="false">
      <xsd:simpleType>
        <xsd:restriction base="dms:DateTime"/>
      </xsd:simpleType>
    </xsd:element>
    <xsd:element name="rkYellowNoteDoc" ma:index="4" nillable="true" ma:displayName="Yellow Note Doc" ma:internalName="rkYellowNoteDoc" ma:readOnly="false">
      <xsd:simpleType>
        <xsd:restriction base="dms:Note">
          <xsd:maxLength value="255"/>
        </xsd:restriction>
      </xsd:simpleType>
    </xsd:element>
    <xsd:element name="rkDocumentAdvis" ma:index="7" nillable="true" ma:displayName="Document Advis" ma:hidden="true" ma:internalName="rkDocumentAdvis" ma:readOnly="false">
      <xsd:simpleType>
        <xsd:restriction base="dms:Note"/>
      </xsd:simpleType>
    </xsd:element>
    <xsd:element name="rkArchivingPeriod" ma:index="8" nillable="true" ma:displayName="Archiving Period" ma:default="2019-2024" ma:hidden="true" ma:internalName="rkArchivingPeriod" ma:readOnly="false">
      <xsd:simpleType>
        <xsd:restriction base="dms:Text">
          <xsd:maxLength value="255"/>
        </xsd:restriction>
      </xsd:simpleType>
    </xsd:element>
    <xsd:element name="wpBusinessModule" ma:index="12" nillable="true" ma:displayName="Business Module" ma:default="LK Sager" ma:hidden="true" ma:internalName="wpBusinessModule" ma:readOnly="false">
      <xsd:simpleType>
        <xsd:restriction base="dms:Text"/>
      </xsd:simpleType>
    </xsd:element>
    <xsd:element name="rkProjectNumber" ma:index="13" nillable="true" ma:displayName="Project Number" ma:default="" ma:hidden="true" ma:internalName="rkProjectNumber" ma:readOnly="false">
      <xsd:simpleType>
        <xsd:restriction base="dms:Text">
          <xsd:maxLength value="255"/>
        </xsd:restriction>
      </xsd:simpleType>
    </xsd:element>
    <xsd:element name="rkCaseID" ma:index="16" nillable="true" ma:displayName="Case ID" ma:default="LK-2022-000562" ma:hidden="true" ma:internalName="rkCaseID" ma:readOnly="false">
      <xsd:simpleType>
        <xsd:restriction base="dms:Text">
          <xsd:maxLength value="255"/>
        </xsd:restriction>
      </xsd:simpleType>
    </xsd:element>
    <xsd:element name="rkConfidential" ma:index="26" nillable="true" ma:displayName="Confidential" ma:default="False" ma:description="" ma:internalName="rkConfidential" ma:readOnly="false">
      <xsd:simpleType>
        <xsd:restriction base="dms:Boolean"/>
      </xsd:simpleType>
    </xsd:element>
    <xsd:element name="e5404abefda04403849637b8b186ca8b" ma:index="28" nillable="true" ma:taxonomy="true" ma:internalName="e5404abefda04403849637b8b186ca8b" ma:taxonomyFieldName="rkDocumentStatus" ma:displayName="Document Status" ma:readOnly="false" ma:default="2;#Final|9ae6fcd9-b451-46c0-9019-188a10b11456" ma:fieldId="{e5404abe-fda0-4403-8496-37b8b186ca8b}" ma:sspId="a6bba7c3-5107-49f1-abb3-1b46ebc15f72" ma:termSetId="78361e7a-d923-40e8-a730-0048d23b6454" ma:anchorId="a29111a7-f711-4224-8350-0bd8393b3a0f" ma:open="false" ma:isKeyword="false">
      <xsd:complexType>
        <xsd:sequence>
          <xsd:element ref="pc:Terms" minOccurs="0" maxOccurs="1"/>
        </xsd:sequence>
      </xsd:complexType>
    </xsd:element>
    <xsd:element name="p8b010f7df5842dca681a0912c2bcab2" ma:index="31" nillable="true" ma:taxonomy="true" ma:internalName="p8b010f7df5842dca681a0912c2bcab2" ma:taxonomyFieldName="rkDocDirection" ma:displayName="Document Direction" ma:readOnly="false" ma:default="1;#Internal|bf6bc60c-60b7-4f48-b412-c18e1ee58d20" ma:fieldId="{98b010f7-df58-42dc-a681-a0912c2bcab2}" ma:sspId="a6bba7c3-5107-49f1-abb3-1b46ebc15f72" ma:termSetId="79fb452f-4e81-49d7-bc6b-6702f6ca3880" ma:anchorId="ff9dba2f-780a-414f-8471-20c97a51bfc6" ma:open="false" ma:isKeyword="false">
      <xsd:complexType>
        <xsd:sequence>
          <xsd:element ref="pc:Terms" minOccurs="0" maxOccurs="1"/>
        </xsd:sequence>
      </xsd:complexType>
    </xsd:element>
    <xsd:element name="a30301ec14f1485491da311a88d487d0" ma:index="37" nillable="true" ma:taxonomy="true" ma:internalName="a30301ec14f1485491da311a88d487d0" ma:taxonomyFieldName="rkOpenConfidential" ma:displayName="Open/Confidential" ma:readOnly="false" ma:default="" ma:fieldId="{a30301ec-14f1-4854-91da-311a88d487d0}" ma:sspId="a6bba7c3-5107-49f1-abb3-1b46ebc15f72" ma:termSetId="a89445e1-73f4-4940-9c6c-20c6e19149d6" ma:anchorId="38c548bf-e54a-488a-9205-2631695ae108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29e298-6711-4c2e-b998-25b6d616e0da" elementFormDefault="qualified">
    <xsd:import namespace="http://schemas.microsoft.com/office/2006/documentManagement/types"/>
    <xsd:import namespace="http://schemas.microsoft.com/office/infopath/2007/PartnerControls"/>
    <xsd:element name="TaxCatchAllLabel" ma:index="32" nillable="true" ma:displayName="Taxonomy Catch All Column1" ma:hidden="true" ma:list="{80cadffb-3d8b-49e3-95b9-f1883cfd8ea0}" ma:internalName="TaxCatchAllLabel" ma:readOnly="true" ma:showField="CatchAllDataLabel" ma:web="9a29e298-6711-4c2e-b998-25b6d616e0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" ma:index="33" nillable="true" ma:displayName="Taxonomy Catch All Column" ma:hidden="true" ma:list="{80cadffb-3d8b-49e3-95b9-f1883cfd8ea0}" ma:internalName="TaxCatchAll" ma:showField="CatchAllData" ma:web="9a29e298-6711-4c2e-b998-25b6d616e0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beec68-b05e-4e2e-88e5-2ac3e13fe809" elementFormDefault="qualified">
    <xsd:import namespace="http://schemas.microsoft.com/office/2006/documentManagement/types"/>
    <xsd:import namespace="http://schemas.microsoft.com/office/infopath/2007/PartnerControls"/>
    <xsd:element name="wp_tag" ma:index="9" nillable="true" ma:displayName="Stage tag" ma:default="Open" ma:internalName="wp_tag" ma:readOnly="false">
      <xsd:simpleType>
        <xsd:restriction base="dms:Text"/>
      </xsd:simpleType>
    </xsd:element>
    <xsd:element name="wpDocumentId" ma:index="10" nillable="true" ma:displayName="Document ID" ma:description="This field is can be used as a unique Document ID set by the WorkPoint Numerator Service" ma:hidden="true" ma:internalName="wpDocumentId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0af6b-6bbf-4e77-9768-978fa9cfcb66" elementFormDefault="qualified">
    <xsd:import namespace="http://schemas.microsoft.com/office/2006/documentManagement/types"/>
    <xsd:import namespace="http://schemas.microsoft.com/office/infopath/2007/PartnerControls"/>
    <xsd:element name="wp_entitynamefield" ma:index="11" nillable="true" ma:displayName="Case name" ma:default="2022 Digital innovation toolbox" ma:hidden="true" ma:internalName="wp_entitynamefield" ma:readOnly="false">
      <xsd:simpleType>
        <xsd:restriction base="dms:Text"/>
      </xsd:simpleType>
    </xsd:element>
    <xsd:element name="rkParentCase" ma:index="18" nillable="true" ma:displayName="Parent Case ID" ma:default="" ma:hidden="true" ma:internalName="rkParentCase" ma:readOnly="false">
      <xsd:simpleType>
        <xsd:restriction base="dms:Text"/>
      </xsd:simpleType>
    </xsd:element>
    <xsd:element name="rkParentCase_x003a_Name" ma:index="19" nillable="true" ma:displayName="Parent Case" ma:default="" ma:hidden="true" ma:internalName="rkParentCase_x003a_Name" ma:readOnly="false">
      <xsd:simpleType>
        <xsd:restriction base="dms:Text"/>
      </xsd:simpleType>
    </xsd:element>
    <xsd:element name="l0b87f47b5fd40b6a4e348aaf4c7e8b4" ma:index="27" nillable="true" ma:taxonomy="true" ma:internalName="l0b87f47b5fd40b6a4e348aaf4c7e8b4" ma:taxonomyFieldName="rkProcess" ma:displayName="Process" ma:readOnly="false" ma:default="94;#Global|95facd43-4c32-4e9a-9df5-67821726541f" ma:fieldId="{50b87f47-b5fd-40b6-a4e3-48aaf4c7e8b4}" ma:sspId="a6bba7c3-5107-49f1-abb3-1b46ebc15f72" ma:termSetId="00571633-8780-43e7-b6b1-637829dbeb78" ma:anchorId="22bfe7ec-e31c-43a5-822a-3141cd045829" ma:open="false" ma:isKeyword="false">
      <xsd:complexType>
        <xsd:sequence>
          <xsd:element ref="pc:Terms" minOccurs="0" maxOccurs="1"/>
        </xsd:sequence>
      </xsd:complexType>
    </xsd:element>
    <xsd:element name="o11674a1c5194f539b8fac7b8bdf8889" ma:index="30" nillable="true" ma:taxonomy="true" ma:internalName="o11674a1c5194f539b8fac7b8bdf8889" ma:taxonomyFieldName="rkCaseRespUnit" ma:displayName="Case Responsible Unit" ma:readOnly="false" ma:default="267;#International afdeling:Technical Quality ＆ Impact|c9b49345-7375-4e11-a10f-4dbbde3a29a3" ma:fieldId="{811674a1-c519-4f53-9b8f-ac7b8bdf8889}" ma:sspId="a6bba7c3-5107-49f1-abb3-1b46ebc15f72" ma:termSetId="8e0c7b93-44db-40e5-8783-45b8f0433ae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923a72535ef400db5bb91fb99033a1e" ma:index="34" nillable="true" ma:taxonomy="true" ma:internalName="d923a72535ef400db5bb91fb99033a1e" ma:taxonomyFieldName="rkSubject" ma:displayName="Subject" ma:readOnly="false" ma:default="42;#Project Development|ea95ca56-4593-4ddf-bb44-4d625fd703e5;#174;##Analysis|7e18c5fb-c3db-441a-a13c-b4c3de5cbd2f;#85;##Project|f4133c07-e6aa-4462-92ac-ead541b4bde8;#112;##Other technical support|326b5b11-6654-4a99-bd56-b9afc928570a;#155;##Capacity Building|598d68aa-623d-45ec-bceb-d205edf42155;#93;##Strategy ＆ Prioritisation|7e0e2e56-07ae-4f0b-84da-e6e3da9508c1" ma:fieldId="{d923a725-35ef-400d-b5bb-91fb99033a1e}" ma:taxonomyMulti="true" ma:sspId="a6bba7c3-5107-49f1-abb3-1b46ebc15f72" ma:termSetId="c39bd6dd-8752-448c-817a-60b94217b09a" ma:anchorId="877d3b0b-78a5-436d-b780-b7d2507d4384" ma:open="false" ma:isKeyword="false">
      <xsd:complexType>
        <xsd:sequence>
          <xsd:element ref="pc:Terms" minOccurs="0" maxOccurs="1"/>
        </xsd:sequence>
      </xsd:complexType>
    </xsd:element>
    <xsd:element name="MediaServiceMetadata" ma:index="3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3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4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4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43" nillable="true" ma:taxonomy="true" ma:internalName="lcf76f155ced4ddcb4097134ff3c332f" ma:taxonomyFieldName="MediaServiceImageTags" ma:displayName="Image Tags" ma:readOnly="false" ma:fieldId="{5cf76f15-5ced-4ddc-b409-7134ff3c332f}" ma:taxonomyMulti="true" ma:sspId="a6bba7c3-5107-49f1-abb3-1b46ebc15f7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4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4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4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zpaGDPR_Sag_Beregnet" ma:index="47" nillable="true" ma:displayName="GDPR_Sag_Beregnet" ma:default="" ma:internalName="zpaGDPR_Sag_Beregnet" ma:readOnly="false">
      <xsd:simpleType>
        <xsd:restriction base="dms:Text"/>
      </xsd:simpleType>
    </xsd:element>
    <xsd:element name="MediaServiceObjectDetectorVersions" ma:index="4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bfd2bb-3d4a-4549-9197-f3410a8da64b" elementFormDefault="qualified">
    <xsd:import namespace="http://schemas.microsoft.com/office/2006/documentManagement/types"/>
    <xsd:import namespace="http://schemas.microsoft.com/office/infopath/2007/PartnerControls"/>
    <xsd:element name="wpItemlocation" ma:index="22" nillable="true" ma:displayName="wpItemLocation" ma:default="52f89f3b39354c7c9851847cb57fcabb;4a4729547dea44959d8bce78817e3c8e;8718;" ma:internalName="wpItem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48c0ea-29d7-4d74-b0ca-d2033b5a6160" elementFormDefault="qualified">
    <xsd:import namespace="http://schemas.microsoft.com/office/2006/documentManagement/types"/>
    <xsd:import namespace="http://schemas.microsoft.com/office/infopath/2007/PartnerControls"/>
    <xsd:element name="rkRelatedDoc" ma:index="25" nillable="true" ma:displayName="Related document" ma:hidden="true" ma:list="{e220af6b-6bbf-4e77-9768-978fa9cfcb66}" ma:internalName="rkRelatedDoc" ma:readOnly="false" ma:showField="Title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1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kParentCase_x003a_Name xmlns="e220af6b-6bbf-4e77-9768-978fa9cfcb66" xsi:nil="true"/>
    <rkRelatedDoc xmlns="0248c0ea-29d7-4d74-b0ca-d2033b5a6160" xsi:nil="true"/>
    <rkYellowNoteDoc xmlns="d04ac8df-6fd2-482f-b819-b97b1136af7f" xsi:nil="true"/>
    <rkDocumentAdvis xmlns="d04ac8df-6fd2-482f-b819-b97b1136af7f" xsi:nil="true"/>
    <p8b010f7df5842dca681a0912c2bcab2 xmlns="d04ac8df-6fd2-482f-b819-b97b1136af7f">
      <Terms xmlns="http://schemas.microsoft.com/office/infopath/2007/PartnerControls">
        <TermInfo xmlns="http://schemas.microsoft.com/office/infopath/2007/PartnerControls">
          <TermName xmlns="http://schemas.microsoft.com/office/infopath/2007/PartnerControls">Internal</TermName>
          <TermId xmlns="http://schemas.microsoft.com/office/infopath/2007/PartnerControls">bf6bc60c-60b7-4f48-b412-c18e1ee58d20</TermId>
        </TermInfo>
      </Terms>
    </p8b010f7df5842dca681a0912c2bcab2>
    <wpBusinessModule xmlns="d04ac8df-6fd2-482f-b819-b97b1136af7f">LK Sager</wpBusinessModule>
    <rkConfidential xmlns="d04ac8df-6fd2-482f-b819-b97b1136af7f">false</rkConfidential>
    <wp_tag xmlns="abbeec68-b05e-4e2e-88e5-2ac3e13fe809">Open</wp_tag>
    <rkCaseID xmlns="d04ac8df-6fd2-482f-b819-b97b1136af7f">LK-2022-000562</rkCaseID>
    <wpDocumentId xmlns="abbeec68-b05e-4e2e-88e5-2ac3e13fe809">2024-28083</wpDocumentId>
    <e5404abefda04403849637b8b186ca8b xmlns="d04ac8df-6fd2-482f-b819-b97b1136af7f">
      <Terms xmlns="http://schemas.microsoft.com/office/infopath/2007/PartnerControls">
        <TermInfo xmlns="http://schemas.microsoft.com/office/infopath/2007/PartnerControls">
          <TermName xmlns="http://schemas.microsoft.com/office/infopath/2007/PartnerControls">Final</TermName>
          <TermId xmlns="http://schemas.microsoft.com/office/infopath/2007/PartnerControls">9ae6fcd9-b451-46c0-9019-188a10b11456</TermId>
        </TermInfo>
      </Terms>
    </e5404abefda04403849637b8b186ca8b>
    <rkActDate xmlns="d04ac8df-6fd2-482f-b819-b97b1136af7f" xsi:nil="true"/>
    <rkProjectNumber xmlns="d04ac8df-6fd2-482f-b819-b97b1136af7f" xsi:nil="true"/>
    <l0b87f47b5fd40b6a4e348aaf4c7e8b4 xmlns="e220af6b-6bbf-4e77-9768-978fa9cfcb66">
      <Terms xmlns="http://schemas.microsoft.com/office/infopath/2007/PartnerControls">
        <TermInfo xmlns="http://schemas.microsoft.com/office/infopath/2007/PartnerControls">
          <TermName xmlns="http://schemas.microsoft.com/office/infopath/2007/PartnerControls">Global</TermName>
          <TermId xmlns="http://schemas.microsoft.com/office/infopath/2007/PartnerControls">95facd43-4c32-4e9a-9df5-67821726541f</TermId>
        </TermInfo>
      </Terms>
    </l0b87f47b5fd40b6a4e348aaf4c7e8b4>
    <o11674a1c5194f539b8fac7b8bdf8889 xmlns="e220af6b-6bbf-4e77-9768-978fa9cfcb66">
      <Terms xmlns="http://schemas.microsoft.com/office/infopath/2007/PartnerControls">
        <TermInfo xmlns="http://schemas.microsoft.com/office/infopath/2007/PartnerControls">
          <TermName xmlns="http://schemas.microsoft.com/office/infopath/2007/PartnerControls">International afdeling:Technical Quality ＆ Impact</TermName>
          <TermId xmlns="http://schemas.microsoft.com/office/infopath/2007/PartnerControls">c9b49345-7375-4e11-a10f-4dbbde3a29a3</TermId>
        </TermInfo>
      </Terms>
    </o11674a1c5194f539b8fac7b8bdf8889>
    <lcf76f155ced4ddcb4097134ff3c332f xmlns="e220af6b-6bbf-4e77-9768-978fa9cfcb66">
      <Terms xmlns="http://schemas.microsoft.com/office/infopath/2007/PartnerControls"/>
    </lcf76f155ced4ddcb4097134ff3c332f>
    <zpaGDPR_Sag_Beregnet xmlns="e220af6b-6bbf-4e77-9768-978fa9cfcb66" xsi:nil="true"/>
    <rkArchivingPeriod xmlns="d04ac8df-6fd2-482f-b819-b97b1136af7f">2019-2024</rkArchivingPeriod>
    <rkDeletionDate xmlns="d04ac8df-6fd2-482f-b819-b97b1136af7f">2032-01-23T23:00:00+00:00</rkDeletionDate>
    <TaxCatchAll xmlns="9a29e298-6711-4c2e-b998-25b6d616e0da">
      <Value>10</Value>
      <Value>93</Value>
      <Value>112</Value>
      <Value>94</Value>
      <Value>42</Value>
      <Value>9</Value>
      <Value>174</Value>
      <Value>267</Value>
      <Value>155</Value>
      <Value>8</Value>
      <Value>85</Value>
    </TaxCatchAll>
    <a30301ec14f1485491da311a88d487d0 xmlns="d04ac8df-6fd2-482f-b819-b97b1136af7f">
      <Terms xmlns="http://schemas.microsoft.com/office/infopath/2007/PartnerControls">
        <TermInfo xmlns="http://schemas.microsoft.com/office/infopath/2007/PartnerControls">
          <TermName xmlns="http://schemas.microsoft.com/office/infopath/2007/PartnerControls">Open</TermName>
          <TermId xmlns="http://schemas.microsoft.com/office/infopath/2007/PartnerControls">5b634c15-81a0-4474-a1b9-c7fcf95d35c4</TermId>
        </TermInfo>
      </Terms>
    </a30301ec14f1485491da311a88d487d0>
    <wp_entitynamefield xmlns="e220af6b-6bbf-4e77-9768-978fa9cfcb66">2022 Digital innovation toolbox</wp_entitynamefield>
    <d923a72535ef400db5bb91fb99033a1e xmlns="e220af6b-6bbf-4e77-9768-978fa9cfcb66">
      <Terms xmlns="http://schemas.microsoft.com/office/infopath/2007/PartnerControls">
        <TermInfo xmlns="http://schemas.microsoft.com/office/infopath/2007/PartnerControls">
          <TermName xmlns="http://schemas.microsoft.com/office/infopath/2007/PartnerControls">Project Development</TermName>
          <TermId xmlns="http://schemas.microsoft.com/office/infopath/2007/PartnerControls">ea95ca56-4593-4ddf-bb44-4d625fd703e5</TermId>
        </TermInfo>
        <TermInfo xmlns="http://schemas.microsoft.com/office/infopath/2007/PartnerControls">
          <TermName xmlns="http://schemas.microsoft.com/office/infopath/2007/PartnerControls">#Analysis</TermName>
          <TermId xmlns="http://schemas.microsoft.com/office/infopath/2007/PartnerControls">7e18c5fb-c3db-441a-a13c-b4c3de5cbd2f</TermId>
        </TermInfo>
        <TermInfo xmlns="http://schemas.microsoft.com/office/infopath/2007/PartnerControls">
          <TermName xmlns="http://schemas.microsoft.com/office/infopath/2007/PartnerControls">#Project</TermName>
          <TermId xmlns="http://schemas.microsoft.com/office/infopath/2007/PartnerControls">f4133c07-e6aa-4462-92ac-ead541b4bde8</TermId>
        </TermInfo>
        <TermInfo xmlns="http://schemas.microsoft.com/office/infopath/2007/PartnerControls">
          <TermName xmlns="http://schemas.microsoft.com/office/infopath/2007/PartnerControls">#Other technical support</TermName>
          <TermId xmlns="http://schemas.microsoft.com/office/infopath/2007/PartnerControls">326b5b11-6654-4a99-bd56-b9afc928570a</TermId>
        </TermInfo>
        <TermInfo xmlns="http://schemas.microsoft.com/office/infopath/2007/PartnerControls">
          <TermName xmlns="http://schemas.microsoft.com/office/infopath/2007/PartnerControls">#Capacity Building</TermName>
          <TermId xmlns="http://schemas.microsoft.com/office/infopath/2007/PartnerControls">598d68aa-623d-45ec-bceb-d205edf42155</TermId>
        </TermInfo>
        <TermInfo xmlns="http://schemas.microsoft.com/office/infopath/2007/PartnerControls">
          <TermName xmlns="http://schemas.microsoft.com/office/infopath/2007/PartnerControls">#Strategy ＆ Prioritisation</TermName>
          <TermId xmlns="http://schemas.microsoft.com/office/infopath/2007/PartnerControls">7e0e2e56-07ae-4f0b-84da-e6e3da9508c1</TermId>
        </TermInfo>
      </Terms>
    </d923a72535ef400db5bb91fb99033a1e>
    <rkParentCase xmlns="e220af6b-6bbf-4e77-9768-978fa9cfcb66" xsi:nil="true"/>
    <wpItemlocation xmlns="14bfd2bb-3d4a-4549-9197-f3410a8da64b">52f89f3b39354c7c9851847cb57fcabb;4a4729547dea44959d8bce78817e3c8e;8718;</wpItemlo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1BE97ED-082D-4EA0-9245-90BCCBF4974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04ac8df-6fd2-482f-b819-b97b1136af7f"/>
    <ds:schemaRef ds:uri="9a29e298-6711-4c2e-b998-25b6d616e0da"/>
    <ds:schemaRef ds:uri="abbeec68-b05e-4e2e-88e5-2ac3e13fe809"/>
    <ds:schemaRef ds:uri="e220af6b-6bbf-4e77-9768-978fa9cfcb66"/>
    <ds:schemaRef ds:uri="14bfd2bb-3d4a-4549-9197-f3410a8da64b"/>
    <ds:schemaRef ds:uri="0248c0ea-29d7-4d74-b0ca-d2033b5a616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785B88C-0C17-47A5-9540-BDC37FA695E5}">
  <ds:schemaRefs>
    <ds:schemaRef ds:uri="http://purl.org/dc/dcmitype/"/>
    <ds:schemaRef ds:uri="http://purl.org/dc/elements/1.1/"/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d04ac8df-6fd2-482f-b819-b97b1136af7f"/>
    <ds:schemaRef ds:uri="0248c0ea-29d7-4d74-b0ca-d2033b5a6160"/>
    <ds:schemaRef ds:uri="14bfd2bb-3d4a-4549-9197-f3410a8da64b"/>
    <ds:schemaRef ds:uri="e220af6b-6bbf-4e77-9768-978fa9cfcb66"/>
    <ds:schemaRef ds:uri="abbeec68-b05e-4e2e-88e5-2ac3e13fe809"/>
    <ds:schemaRef ds:uri="9a29e298-6711-4c2e-b998-25b6d616e0da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C11F0CA4-FCD4-415A-8787-3DA23FE0506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46</Words>
  <Application>Microsoft Office PowerPoint</Application>
  <PresentationFormat>Widescreen</PresentationFormat>
  <Paragraphs>11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Inter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Pauline Søndergaard Kudsk</dc:creator>
  <cp:lastModifiedBy>Pauline Søndergaard Kudsk</cp:lastModifiedBy>
  <cp:revision>2</cp:revision>
  <dcterms:created xsi:type="dcterms:W3CDTF">2023-04-04T12:10:33Z</dcterms:created>
  <dcterms:modified xsi:type="dcterms:W3CDTF">2024-01-26T08:13:09Z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0x010100BAF7254234723E48BEAA5279D19E83B80071A4DE9977CE5C44A7C2697AAD021DA5</vt:lpwstr>
  </property>
  <property fmtid="{D5CDD505-2E9C-101B-9397-08002B2CF9AE}" pid="3" name="rkDocumentStatus">
    <vt:lpwstr>10;#Final|9ae6fcd9-b451-46c0-9019-188a10b11456</vt:lpwstr>
  </property>
  <property fmtid="{D5CDD505-2E9C-101B-9397-08002B2CF9AE}" pid="4" name="rkSubject">
    <vt:lpwstr>42;#Project Development|ea95ca56-4593-4ddf-bb44-4d625fd703e5;#174;##Analysis|7e18c5fb-c3db-441a-a13c-b4c3de5cbd2f;#85;##Project|f4133c07-e6aa-4462-92ac-ead541b4bde8;#112;##Other technical support|326b5b11-6654-4a99-bd56-b9afc928570a;#155;##Capacity Building|598d68aa-623d-45ec-bceb-d205edf42155;#93;##Strategy ＆ Prioritisation|7e0e2e56-07ae-4f0b-84da-e6e3da9508c1</vt:lpwstr>
  </property>
  <property fmtid="{D5CDD505-2E9C-101B-9397-08002B2CF9AE}" pid="5" name="rkDocDirection">
    <vt:lpwstr>9;#Internal|bf6bc60c-60b7-4f48-b412-c18e1ee58d20</vt:lpwstr>
  </property>
  <property fmtid="{D5CDD505-2E9C-101B-9397-08002B2CF9AE}" pid="6" name="rkProcess">
    <vt:lpwstr>94;#Global|95facd43-4c32-4e9a-9df5-67821726541f</vt:lpwstr>
  </property>
  <property fmtid="{D5CDD505-2E9C-101B-9397-08002B2CF9AE}" pid="7" name="rkCaseRespUnit">
    <vt:lpwstr>267;#International afdeling:Technical Quality ＆ Impact|c9b49345-7375-4e11-a10f-4dbbde3a29a3</vt:lpwstr>
  </property>
  <property fmtid="{D5CDD505-2E9C-101B-9397-08002B2CF9AE}" pid="8" name="rkOpenConfidential">
    <vt:lpwstr>8;#Open|5b634c15-81a0-4474-a1b9-c7fcf95d35c4</vt:lpwstr>
  </property>
  <property fmtid="{D5CDD505-2E9C-101B-9397-08002B2CF9AE}" pid="9" name="MediaServiceImageTags">
    <vt:lpwstr/>
  </property>
</Properties>
</file>