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59FF"/>
    <a:srgbClr val="D7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72D16-A2F4-44B9-BB4D-75BC54CA390F}" v="1" dt="2024-01-26T08:12:14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Søndergaard Kudsk" userId="9bfdecc3-3c0a-453f-9cde-ee78692965b7" providerId="ADAL" clId="{79E72D16-A2F4-44B9-BB4D-75BC54CA390F}"/>
    <pc:docChg chg="custSel modSld">
      <pc:chgData name="Pauline Søndergaard Kudsk" userId="9bfdecc3-3c0a-453f-9cde-ee78692965b7" providerId="ADAL" clId="{79E72D16-A2F4-44B9-BB4D-75BC54CA390F}" dt="2024-01-26T08:13:05.880" v="80" actId="1076"/>
      <pc:docMkLst>
        <pc:docMk/>
      </pc:docMkLst>
      <pc:sldChg chg="modSp mod">
        <pc:chgData name="Pauline Søndergaard Kudsk" userId="9bfdecc3-3c0a-453f-9cde-ee78692965b7" providerId="ADAL" clId="{79E72D16-A2F4-44B9-BB4D-75BC54CA390F}" dt="2024-01-26T08:11:57.863" v="44" actId="790"/>
        <pc:sldMkLst>
          <pc:docMk/>
          <pc:sldMk cId="4049081709" sldId="268"/>
        </pc:sldMkLst>
        <pc:spChg chg="mod">
          <ac:chgData name="Pauline Søndergaard Kudsk" userId="9bfdecc3-3c0a-453f-9cde-ee78692965b7" providerId="ADAL" clId="{79E72D16-A2F4-44B9-BB4D-75BC54CA390F}" dt="2024-01-26T08:11:52.498" v="43" actId="790"/>
          <ac:spMkLst>
            <pc:docMk/>
            <pc:sldMk cId="4049081709" sldId="268"/>
            <ac:spMk id="35" creationId="{51057FE3-C132-42DC-ED38-DEE4B624D298}"/>
          </ac:spMkLst>
        </pc:spChg>
        <pc:spChg chg="mod">
          <ac:chgData name="Pauline Søndergaard Kudsk" userId="9bfdecc3-3c0a-453f-9cde-ee78692965b7" providerId="ADAL" clId="{79E72D16-A2F4-44B9-BB4D-75BC54CA390F}" dt="2024-01-26T08:11:57.863" v="44" actId="790"/>
          <ac:spMkLst>
            <pc:docMk/>
            <pc:sldMk cId="4049081709" sldId="268"/>
            <ac:spMk id="37" creationId="{21157D2C-CB6E-007B-0B83-DF64A5049F0B}"/>
          </ac:spMkLst>
        </pc:spChg>
      </pc:sldChg>
      <pc:sldChg chg="addSp modSp mod">
        <pc:chgData name="Pauline Søndergaard Kudsk" userId="9bfdecc3-3c0a-453f-9cde-ee78692965b7" providerId="ADAL" clId="{79E72D16-A2F4-44B9-BB4D-75BC54CA390F}" dt="2024-01-26T08:13:05.880" v="80" actId="1076"/>
        <pc:sldMkLst>
          <pc:docMk/>
          <pc:sldMk cId="148485936" sldId="269"/>
        </pc:sldMkLst>
        <pc:spChg chg="add mod">
          <ac:chgData name="Pauline Søndergaard Kudsk" userId="9bfdecc3-3c0a-453f-9cde-ee78692965b7" providerId="ADAL" clId="{79E72D16-A2F4-44B9-BB4D-75BC54CA390F}" dt="2024-01-26T08:13:05.880" v="80" actId="1076"/>
          <ac:spMkLst>
            <pc:docMk/>
            <pc:sldMk cId="148485936" sldId="269"/>
            <ac:spMk id="3" creationId="{E628059F-3A2B-F8E4-6042-0D8A64E6A391}"/>
          </ac:spMkLst>
        </pc:spChg>
        <pc:spChg chg="mod">
          <ac:chgData name="Pauline Søndergaard Kudsk" userId="9bfdecc3-3c0a-453f-9cde-ee78692965b7" providerId="ADAL" clId="{79E72D16-A2F4-44B9-BB4D-75BC54CA390F}" dt="2024-01-26T08:11:37.575" v="42" actId="790"/>
          <ac:spMkLst>
            <pc:docMk/>
            <pc:sldMk cId="148485936" sldId="269"/>
            <ac:spMk id="35" creationId="{51057FE3-C132-42DC-ED38-DEE4B624D298}"/>
          </ac:spMkLst>
        </pc:spChg>
        <pc:spChg chg="mod">
          <ac:chgData name="Pauline Søndergaard Kudsk" userId="9bfdecc3-3c0a-453f-9cde-ee78692965b7" providerId="ADAL" clId="{79E72D16-A2F4-44B9-BB4D-75BC54CA390F}" dt="2024-01-26T08:11:30.678" v="41" actId="790"/>
          <ac:spMkLst>
            <pc:docMk/>
            <pc:sldMk cId="148485936" sldId="269"/>
            <ac:spMk id="37" creationId="{21157D2C-CB6E-007B-0B83-DF64A5049F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A605-AD43-48AF-8C31-C1308746FDA5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94E6F-361A-46A7-AB79-A6D4A7BC36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6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D64A2-341A-4E62-8AD1-B1A5B1EA941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164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D64A2-341A-4E62-8AD1-B1A5B1EA941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645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72D9-4B0C-8101-C9CB-CE7BB1E26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EF6D6-5AF6-8C38-5825-38D3CDD10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548A6-ED22-93E6-75F9-BED749C3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C5D2B-C2E3-B4CD-65A8-20E6058B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13188-5F2E-44BF-6BF4-34CCCADF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96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2CA23-5DB0-3BE6-9596-EED1D594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3752F-F751-324B-3D7D-546009733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0DEFB-F1E0-E600-0EC0-7A96F314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A5A1D-88A8-7CCF-2B1C-6A85CF102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EEA6-5FFA-7DB8-C0BB-6DCC594B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6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C6B50-04F6-652C-EF4F-F8F2230F0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BC63A-7B5F-7E24-7241-63A3871C8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6BC1A-7A58-237F-AB83-A1A9CD2E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5E946-BE3F-15E2-5C46-A65E4F23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A4524-E00F-829A-6A15-CA98C0FDA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4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99D4-AB9E-7E22-C499-C8DD2154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8342E-8668-0179-F18F-75949907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89363-D687-CEFA-032D-CA01C608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2A1B-08E1-EA6E-309D-EA9E85BC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72BBC-8E8D-A76E-7912-0D1BE3EB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54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3790-B67D-EA74-355D-535E7C6C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1240D-CD4F-F7CE-F6D1-2FDFAD201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584A1-E083-95BA-2C1D-766CD9D9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97DEE-4F1C-4295-EFB6-9134A3E8C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EE67B-063C-ABE7-DE72-253287E1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3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9F27-4B0F-0168-EE45-BB72623A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D931-5449-933D-2358-6925BBED8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1C5DA-2AB9-0F64-0514-FFD5C7723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D7666-6AAE-C8AF-473A-08EC1891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2E96A-81D7-70CA-3D6D-7212D7ADB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04DBA-5EB4-0AC3-6577-1BA3A335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4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CBF24-6AB2-6DC0-8AD1-80296960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49EEA-140E-3064-784C-3E13373C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781B0-EF71-819A-A0CA-8DD35AFEB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E223BE-9CD3-E7E6-C12E-E938C79BE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E43DD-4D6E-4631-C328-47DE55188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A306B-4F72-261F-9CB2-140EA8CA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A2A008-5FA4-105D-5183-2940404D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ABEFB8-7ACC-37DF-A140-0C973DCA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9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19FE-92A4-B815-CF2E-5F52949D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BA495-7AD8-8A23-22C5-56FBAD2D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301C5-A4E4-9369-BFD7-F7F4F54D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2577B-E088-1DCE-33BE-73591E51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19267-F26C-B968-3EEC-DFE3E000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9E3D0-EEAB-29D9-4265-9EA11E48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C9077-D323-5A75-059E-D42E4B15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7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F437-0F87-C80A-972E-682A2A54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193CB-1E4C-BDA5-8411-D472DA4E6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405A3-64E0-74EB-381C-32A4AF330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5AC02-0C54-F1ED-1350-05083B87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B0381-1AF6-7DBE-9C1E-8F94D147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9650B-B5C3-AC3E-7E47-D01B049D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97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47BB-0253-28E4-1C95-A024315E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23C4D-1CC7-24F6-0E23-CEEE2A4505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A0389-615C-F54A-D9CE-3C0ACA36C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79CC8-9B2C-773F-5DEB-C63C85E5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9BFDD-87F9-5238-1C26-118722B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54048-5101-3C59-51F8-E340EAD0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C6F95-25B0-6B8C-3DC8-E2488334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90AA8-AC3C-837C-BD4A-9E2BD1166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DBC70-0359-0E17-469F-40D8535D7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46D0E-1F2A-45F4-A1CD-9D5A06D28212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B0DF0-2C07-6506-5750-D9BCB54AA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BC94F-AD09-6338-331D-8F43097E3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A2E0-CC90-421E-9670-A7FD2F070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0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0F28A3F-5459-48C9-7D98-502ECAD074C9}"/>
              </a:ext>
            </a:extLst>
          </p:cNvPr>
          <p:cNvSpPr/>
          <p:nvPr/>
        </p:nvSpPr>
        <p:spPr>
          <a:xfrm>
            <a:off x="315401" y="790870"/>
            <a:ext cx="11561197" cy="5923963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1057FE3-C132-42DC-ED38-DEE4B624D298}"/>
              </a:ext>
            </a:extLst>
          </p:cNvPr>
          <p:cNvSpPr txBox="1"/>
          <p:nvPr/>
        </p:nvSpPr>
        <p:spPr>
          <a:xfrm>
            <a:off x="315401" y="207819"/>
            <a:ext cx="112960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Inter" panose="020B0502030000000004"/>
              </a:rPr>
              <a:t>How Might We?</a:t>
            </a:r>
            <a:endParaRPr lang="en-GB" sz="2800" b="1" dirty="0">
              <a:latin typeface="Inter" panose="020B05020300000000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8486B-26C9-88F3-FCC8-8D144FE6832A}"/>
              </a:ext>
            </a:extLst>
          </p:cNvPr>
          <p:cNvSpPr/>
          <p:nvPr/>
        </p:nvSpPr>
        <p:spPr>
          <a:xfrm>
            <a:off x="443346" y="2225961"/>
            <a:ext cx="11296073" cy="4313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157D2C-CB6E-007B-0B83-DF64A5049F0B}"/>
              </a:ext>
            </a:extLst>
          </p:cNvPr>
          <p:cNvSpPr txBox="1"/>
          <p:nvPr/>
        </p:nvSpPr>
        <p:spPr>
          <a:xfrm>
            <a:off x="443346" y="2043706"/>
            <a:ext cx="3140364" cy="307777"/>
          </a:xfrm>
          <a:prstGeom prst="rect">
            <a:avLst/>
          </a:prstGeom>
          <a:solidFill>
            <a:srgbClr val="8859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Inter" panose="020B0502030000000004"/>
              </a:rPr>
              <a:t>How Might We Questions:</a:t>
            </a:r>
            <a:endParaRPr lang="en-GB" sz="1700" b="1" dirty="0">
              <a:solidFill>
                <a:schemeClr val="bg1"/>
              </a:solidFill>
              <a:latin typeface="Inter" panose="020B050203000000000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D41E40-A6A4-0C29-F004-6B528CDD342E}"/>
              </a:ext>
            </a:extLst>
          </p:cNvPr>
          <p:cNvSpPr/>
          <p:nvPr/>
        </p:nvSpPr>
        <p:spPr>
          <a:xfrm>
            <a:off x="443345" y="1124030"/>
            <a:ext cx="11296073" cy="744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41E41-99F5-DA25-18A0-759735FE81CA}"/>
              </a:ext>
            </a:extLst>
          </p:cNvPr>
          <p:cNvSpPr txBox="1"/>
          <p:nvPr/>
        </p:nvSpPr>
        <p:spPr>
          <a:xfrm>
            <a:off x="434110" y="968002"/>
            <a:ext cx="2604655" cy="307777"/>
          </a:xfrm>
          <a:prstGeom prst="rect">
            <a:avLst/>
          </a:prstGeom>
          <a:solidFill>
            <a:srgbClr val="8859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chemeClr val="bg1"/>
                </a:solidFill>
                <a:latin typeface="Inter" panose="020B0502030000000004"/>
              </a:rPr>
              <a:t>Problem Statement:</a:t>
            </a:r>
            <a:endParaRPr lang="da-DK" sz="1700" b="1" dirty="0">
              <a:solidFill>
                <a:schemeClr val="bg1"/>
              </a:solidFill>
              <a:latin typeface="Inter" panose="020B0502030000000004"/>
            </a:endParaRPr>
          </a:p>
        </p:txBody>
      </p:sp>
    </p:spTree>
    <p:extLst>
      <p:ext uri="{BB962C8B-B14F-4D97-AF65-F5344CB8AC3E}">
        <p14:creationId xmlns:p14="http://schemas.microsoft.com/office/powerpoint/2010/main" val="404908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0F28A3F-5459-48C9-7D98-502ECAD074C9}"/>
              </a:ext>
            </a:extLst>
          </p:cNvPr>
          <p:cNvSpPr/>
          <p:nvPr/>
        </p:nvSpPr>
        <p:spPr>
          <a:xfrm>
            <a:off x="315401" y="772398"/>
            <a:ext cx="11561197" cy="5923963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1057FE3-C132-42DC-ED38-DEE4B624D298}"/>
              </a:ext>
            </a:extLst>
          </p:cNvPr>
          <p:cNvSpPr txBox="1"/>
          <p:nvPr/>
        </p:nvSpPr>
        <p:spPr>
          <a:xfrm>
            <a:off x="315401" y="207819"/>
            <a:ext cx="112960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Inter" panose="020B0502030000000004"/>
              </a:rPr>
              <a:t>How Might We?</a:t>
            </a:r>
            <a:endParaRPr lang="en-GB" sz="2800" b="1" dirty="0">
              <a:latin typeface="Inter" panose="020B05020300000000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68486B-26C9-88F3-FCC8-8D144FE6832A}"/>
              </a:ext>
            </a:extLst>
          </p:cNvPr>
          <p:cNvSpPr/>
          <p:nvPr/>
        </p:nvSpPr>
        <p:spPr>
          <a:xfrm>
            <a:off x="443346" y="2207489"/>
            <a:ext cx="11296073" cy="4313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157D2C-CB6E-007B-0B83-DF64A5049F0B}"/>
              </a:ext>
            </a:extLst>
          </p:cNvPr>
          <p:cNvSpPr txBox="1"/>
          <p:nvPr/>
        </p:nvSpPr>
        <p:spPr>
          <a:xfrm>
            <a:off x="443346" y="2025234"/>
            <a:ext cx="3140364" cy="307777"/>
          </a:xfrm>
          <a:prstGeom prst="rect">
            <a:avLst/>
          </a:prstGeom>
          <a:solidFill>
            <a:srgbClr val="8859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Inter" panose="020B0502030000000004"/>
              </a:rPr>
              <a:t>How Might We Questions:</a:t>
            </a:r>
            <a:endParaRPr lang="en-GB" sz="1700" b="1" dirty="0">
              <a:solidFill>
                <a:schemeClr val="bg1"/>
              </a:solidFill>
              <a:latin typeface="Inter" panose="020B050203000000000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D41E40-A6A4-0C29-F004-6B528CDD342E}"/>
              </a:ext>
            </a:extLst>
          </p:cNvPr>
          <p:cNvSpPr/>
          <p:nvPr/>
        </p:nvSpPr>
        <p:spPr>
          <a:xfrm>
            <a:off x="443345" y="1105558"/>
            <a:ext cx="11296073" cy="744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Inter" panose="020B0502030000000004"/>
              </a:rPr>
              <a:t>Funding for our recovery work has decreased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41E41-99F5-DA25-18A0-759735FE81CA}"/>
              </a:ext>
            </a:extLst>
          </p:cNvPr>
          <p:cNvSpPr txBox="1"/>
          <p:nvPr/>
        </p:nvSpPr>
        <p:spPr>
          <a:xfrm>
            <a:off x="434110" y="949530"/>
            <a:ext cx="2604655" cy="307777"/>
          </a:xfrm>
          <a:prstGeom prst="rect">
            <a:avLst/>
          </a:prstGeom>
          <a:solidFill>
            <a:srgbClr val="8859FF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schemeClr val="bg1"/>
                </a:solidFill>
                <a:latin typeface="Inter" panose="020B0502030000000004"/>
              </a:rPr>
              <a:t>Problem Statement:</a:t>
            </a:r>
            <a:endParaRPr lang="da-DK" sz="1700" b="1" dirty="0">
              <a:solidFill>
                <a:schemeClr val="bg1"/>
              </a:solidFill>
              <a:latin typeface="Inter" panose="020B0502030000000004"/>
            </a:endParaRPr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C679B3EA-A05B-2DE1-42CB-08E7AEA900C4}"/>
              </a:ext>
            </a:extLst>
          </p:cNvPr>
          <p:cNvSpPr/>
          <p:nvPr/>
        </p:nvSpPr>
        <p:spPr>
          <a:xfrm>
            <a:off x="1487055" y="3098466"/>
            <a:ext cx="2013527" cy="1339272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Inter" panose="020B0502030000000004"/>
              </a:rPr>
              <a:t>How Might We use innovative finance to close the funding gap?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28059F-3A2B-F8E4-6042-0D8A64E6A391}"/>
              </a:ext>
            </a:extLst>
          </p:cNvPr>
          <p:cNvSpPr txBox="1"/>
          <p:nvPr/>
        </p:nvSpPr>
        <p:spPr>
          <a:xfrm rot="389299">
            <a:off x="9965622" y="459041"/>
            <a:ext cx="201352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/>
              <a:t>EXAMPLE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4848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2024-28083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>2032-01-23T23:00:00+00:00</rkDeletionDate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BE97ED-082D-4EA0-9245-90BCCBF497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85B88C-0C17-47A5-9540-BDC37FA695E5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d04ac8df-6fd2-482f-b819-b97b1136af7f"/>
    <ds:schemaRef ds:uri="0248c0ea-29d7-4d74-b0ca-d2033b5a6160"/>
    <ds:schemaRef ds:uri="14bfd2bb-3d4a-4549-9197-f3410a8da64b"/>
    <ds:schemaRef ds:uri="e220af6b-6bbf-4e77-9768-978fa9cfcb66"/>
    <ds:schemaRef ds:uri="abbeec68-b05e-4e2e-88e5-2ac3e13fe809"/>
    <ds:schemaRef ds:uri="9a29e298-6711-4c2e-b998-25b6d616e0d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1F0CA4-FCD4-415A-8787-3DA23FE050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46</Words>
  <Application>Microsoft Office PowerPoint</Application>
  <PresentationFormat>Widescreen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Søndergaard Kudsk</dc:creator>
  <cp:lastModifiedBy>Pauline Søndergaard Kudsk</cp:lastModifiedBy>
  <cp:revision>2</cp:revision>
  <dcterms:created xsi:type="dcterms:W3CDTF">2023-04-04T12:10:33Z</dcterms:created>
  <dcterms:modified xsi:type="dcterms:W3CDTF">2024-01-26T08:13:09Z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DocumentStatus">
    <vt:lpwstr>10;#Final|9ae6fcd9-b451-46c0-9019-188a10b11456</vt:lpwstr>
  </property>
  <property fmtid="{D5CDD505-2E9C-101B-9397-08002B2CF9AE}" pid="4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5" name="rkDocDirection">
    <vt:lpwstr>9;#Internal|bf6bc60c-60b7-4f48-b412-c18e1ee58d20</vt:lpwstr>
  </property>
  <property fmtid="{D5CDD505-2E9C-101B-9397-08002B2CF9AE}" pid="6" name="rkProcess">
    <vt:lpwstr>94;#Global|95facd43-4c32-4e9a-9df5-67821726541f</vt:lpwstr>
  </property>
  <property fmtid="{D5CDD505-2E9C-101B-9397-08002B2CF9AE}" pid="7" name="rkCaseRespUnit">
    <vt:lpwstr>267;#International afdeling:Technical Quality ＆ Impact|c9b49345-7375-4e11-a10f-4dbbde3a29a3</vt:lpwstr>
  </property>
  <property fmtid="{D5CDD505-2E9C-101B-9397-08002B2CF9AE}" pid="8" name="rkOpenConfidential">
    <vt:lpwstr>8;#Open|5b634c15-81a0-4474-a1b9-c7fcf95d35c4</vt:lpwstr>
  </property>
  <property fmtid="{D5CDD505-2E9C-101B-9397-08002B2CF9AE}" pid="9" name="MediaServiceImageTags">
    <vt:lpwstr/>
  </property>
</Properties>
</file>