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75FF"/>
    <a:srgbClr val="B1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BC3EDA-37DF-458D-BCEA-58F86C489050}" v="2" dt="2023-11-01T12:55:03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Kisakeni Sørensen" userId="7fe41eb5-7f12-4d30-9dd4-a2c0ddf6b2ed" providerId="ADAL" clId="{6ABC3EDA-37DF-458D-BCEA-58F86C489050}"/>
    <pc:docChg chg="custSel modSld">
      <pc:chgData name="Karen Kisakeni Sørensen" userId="7fe41eb5-7f12-4d30-9dd4-a2c0ddf6b2ed" providerId="ADAL" clId="{6ABC3EDA-37DF-458D-BCEA-58F86C489050}" dt="2023-11-01T12:59:46.566" v="30" actId="208"/>
      <pc:docMkLst>
        <pc:docMk/>
      </pc:docMkLst>
      <pc:sldChg chg="addSp delSp modSp mod">
        <pc:chgData name="Karen Kisakeni Sørensen" userId="7fe41eb5-7f12-4d30-9dd4-a2c0ddf6b2ed" providerId="ADAL" clId="{6ABC3EDA-37DF-458D-BCEA-58F86C489050}" dt="2023-11-01T12:59:46.566" v="30" actId="208"/>
        <pc:sldMkLst>
          <pc:docMk/>
          <pc:sldMk cId="604634666" sldId="269"/>
        </pc:sldMkLst>
        <pc:spChg chg="add mod">
          <ac:chgData name="Karen Kisakeni Sørensen" userId="7fe41eb5-7f12-4d30-9dd4-a2c0ddf6b2ed" providerId="ADAL" clId="{6ABC3EDA-37DF-458D-BCEA-58F86C489050}" dt="2023-11-01T12:56:47.364" v="13" actId="208"/>
          <ac:spMkLst>
            <pc:docMk/>
            <pc:sldMk cId="604634666" sldId="269"/>
            <ac:spMk id="2" creationId="{031345CA-87A9-26A6-DD06-C8AAFAA194F4}"/>
          </ac:spMkLst>
        </pc:spChg>
        <pc:spChg chg="add mod">
          <ac:chgData name="Karen Kisakeni Sørensen" userId="7fe41eb5-7f12-4d30-9dd4-a2c0ddf6b2ed" providerId="ADAL" clId="{6ABC3EDA-37DF-458D-BCEA-58F86C489050}" dt="2023-11-01T12:56:34.634" v="12" actId="208"/>
          <ac:spMkLst>
            <pc:docMk/>
            <pc:sldMk cId="604634666" sldId="269"/>
            <ac:spMk id="3" creationId="{B1D0BAA4-F99B-B9B9-AB85-A82414E0FFF5}"/>
          </ac:spMkLst>
        </pc:spChg>
        <pc:spChg chg="del">
          <ac:chgData name="Karen Kisakeni Sørensen" userId="7fe41eb5-7f12-4d30-9dd4-a2c0ddf6b2ed" providerId="ADAL" clId="{6ABC3EDA-37DF-458D-BCEA-58F86C489050}" dt="2023-11-01T12:54:20.944" v="0" actId="478"/>
          <ac:spMkLst>
            <pc:docMk/>
            <pc:sldMk cId="604634666" sldId="269"/>
            <ac:spMk id="6" creationId="{4E32D222-17B8-4016-D455-41711C3AF03F}"/>
          </ac:spMkLst>
        </pc:spChg>
        <pc:spChg chg="mod">
          <ac:chgData name="Karen Kisakeni Sørensen" userId="7fe41eb5-7f12-4d30-9dd4-a2c0ddf6b2ed" providerId="ADAL" clId="{6ABC3EDA-37DF-458D-BCEA-58F86C489050}" dt="2023-11-01T12:59:46.566" v="30" actId="208"/>
          <ac:spMkLst>
            <pc:docMk/>
            <pc:sldMk cId="604634666" sldId="269"/>
            <ac:spMk id="12" creationId="{7AD3D559-902D-4562-6827-B87E25BBEBBF}"/>
          </ac:spMkLst>
        </pc:spChg>
        <pc:spChg chg="mod">
          <ac:chgData name="Karen Kisakeni Sørensen" userId="7fe41eb5-7f12-4d30-9dd4-a2c0ddf6b2ed" providerId="ADAL" clId="{6ABC3EDA-37DF-458D-BCEA-58F86C489050}" dt="2023-11-01T12:55:38.578" v="8" actId="255"/>
          <ac:spMkLst>
            <pc:docMk/>
            <pc:sldMk cId="604634666" sldId="269"/>
            <ac:spMk id="13" creationId="{DD6E80BE-AA8C-F4FF-41DF-71E48E684538}"/>
          </ac:spMkLst>
        </pc:spChg>
        <pc:spChg chg="mod">
          <ac:chgData name="Karen Kisakeni Sørensen" userId="7fe41eb5-7f12-4d30-9dd4-a2c0ddf6b2ed" providerId="ADAL" clId="{6ABC3EDA-37DF-458D-BCEA-58F86C489050}" dt="2023-11-01T12:55:50.574" v="11" actId="255"/>
          <ac:spMkLst>
            <pc:docMk/>
            <pc:sldMk cId="604634666" sldId="269"/>
            <ac:spMk id="14" creationId="{FD32683B-3AE2-39C1-9323-23434BEFBB8F}"/>
          </ac:spMkLst>
        </pc:spChg>
        <pc:spChg chg="mod">
          <ac:chgData name="Karen Kisakeni Sørensen" userId="7fe41eb5-7f12-4d30-9dd4-a2c0ddf6b2ed" providerId="ADAL" clId="{6ABC3EDA-37DF-458D-BCEA-58F86C489050}" dt="2023-11-01T12:55:45.556" v="10" actId="14100"/>
          <ac:spMkLst>
            <pc:docMk/>
            <pc:sldMk cId="604634666" sldId="269"/>
            <ac:spMk id="15" creationId="{7BA8FFF3-EB80-8CE9-D3B2-569374ACFF3F}"/>
          </ac:spMkLst>
        </pc:spChg>
        <pc:spChg chg="mod">
          <ac:chgData name="Karen Kisakeni Sørensen" userId="7fe41eb5-7f12-4d30-9dd4-a2c0ddf6b2ed" providerId="ADAL" clId="{6ABC3EDA-37DF-458D-BCEA-58F86C489050}" dt="2023-11-01T12:57:51.814" v="26" actId="14100"/>
          <ac:spMkLst>
            <pc:docMk/>
            <pc:sldMk cId="604634666" sldId="269"/>
            <ac:spMk id="16" creationId="{3AAF394C-AEF9-2F49-926A-2C4E7D871088}"/>
          </ac:spMkLst>
        </pc:spChg>
        <pc:spChg chg="mod">
          <ac:chgData name="Karen Kisakeni Sørensen" userId="7fe41eb5-7f12-4d30-9dd4-a2c0ddf6b2ed" providerId="ADAL" clId="{6ABC3EDA-37DF-458D-BCEA-58F86C489050}" dt="2023-11-01T12:58:02.135" v="29" actId="14100"/>
          <ac:spMkLst>
            <pc:docMk/>
            <pc:sldMk cId="604634666" sldId="269"/>
            <ac:spMk id="17" creationId="{DB98FAA4-18BC-4B4B-25A0-693C892C3FBC}"/>
          </ac:spMkLst>
        </pc:spChg>
        <pc:spChg chg="mod">
          <ac:chgData name="Karen Kisakeni Sørensen" userId="7fe41eb5-7f12-4d30-9dd4-a2c0ddf6b2ed" providerId="ADAL" clId="{6ABC3EDA-37DF-458D-BCEA-58F86C489050}" dt="2023-11-01T12:57:28.165" v="21" actId="113"/>
          <ac:spMkLst>
            <pc:docMk/>
            <pc:sldMk cId="604634666" sldId="269"/>
            <ac:spMk id="18" creationId="{72DBFFFC-31CA-C3A7-053E-A472A36BC738}"/>
          </ac:spMkLst>
        </pc:spChg>
        <pc:spChg chg="mod">
          <ac:chgData name="Karen Kisakeni Sørensen" userId="7fe41eb5-7f12-4d30-9dd4-a2c0ddf6b2ed" providerId="ADAL" clId="{6ABC3EDA-37DF-458D-BCEA-58F86C489050}" dt="2023-11-01T12:57:24.477" v="20" actId="113"/>
          <ac:spMkLst>
            <pc:docMk/>
            <pc:sldMk cId="604634666" sldId="269"/>
            <ac:spMk id="19" creationId="{280B1AEC-38D7-C8F0-E8D7-AD0FF1D776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0EAE-7524-7DCA-7A53-4F06FD05C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93A4E-65F7-BF83-4DCE-359F2A3A90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9056A-7131-2541-D634-61DFB642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9F66F-F85E-83DC-8297-524A282A7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93B9-30A4-04CF-7414-FDA6B855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350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7EF6-260C-A0F3-B9B9-9FB2811E4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89C44-FF9F-7423-5EBE-420D58DF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00CE8-A785-B234-1CC8-EB4CF2DA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B16F-2103-DE09-4460-4F4F9431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1C9C-C1E8-73A3-34D1-EA6F2A81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200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F1B4C-5B8A-D7C4-3F9D-CB2DEBD86B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3D3EF-6729-EA12-0E66-3B6B39252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C505E-8C52-C52D-5347-44B61D41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3B79C-CD44-4AAA-AD79-427B25CE8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5D7BA-366A-6655-F948-29D176E6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4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7BD4-0C52-D54A-2AA1-61605DFB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7334E-B66B-9492-6F8A-5F1ECAC5F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D7528-F3B7-D33F-FA04-9F3ACF7A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46885-938F-1021-52CE-DDEAE111D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38E38-76B1-F821-0ECD-FC1F6D49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860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EEFD-88D0-29B2-2399-ACB75D5F1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58161-8960-1057-E68D-FD276EFA1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165E-7DDC-856C-7212-5A11CF07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E4DC7-05E7-B40C-F92C-BD842F11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EF2EC-1BAC-E33A-C2F7-A141C27B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362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AB6F-BAC6-AB3E-AE0F-6DF41DB7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FC5F7-68CF-8E97-DA46-16FF16368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E9564-1053-38D8-2D6E-B4A6902D7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478F3-2AF8-C6D3-E657-7317E402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B051B-F035-5187-4A71-F661C883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E8AE3-52C1-7C0E-DCEE-32E287AC0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994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C90C7-CC11-2431-982D-359BA05C7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59726-D03D-2836-BF28-BA8006F13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45336-535A-ADCD-015E-FA3D524CA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945F09-7F34-E1C8-F5DF-2472C539D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EA9DC-7655-C339-50BC-FE0AC2C2E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0EC54-468B-3E01-81F9-161BCEDA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97BCB6-DF85-28AA-F143-AA884D666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09488-C16D-B3B6-7989-7AEE755E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034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21A5-3876-507F-F240-95F5E195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CFD63-8BD4-A7CD-FFC1-3431D461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0D3DB-75C7-E51A-94E0-FE085A394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D3F45-0018-4EFC-6C10-D73AA2937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24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56E5DD-238A-A98A-3F93-33E3EDE0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57870-83C7-9D17-F512-3F6828C26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50106-387A-7558-5B4C-BCD7403D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041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66EA-EBDB-10FD-79A7-6AA0DFC95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EE815-CBFE-4CB2-D983-43756BCC1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4BC63-3BA9-50EC-F1E6-A928AA628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FCCFA-E82A-18C9-7EB4-4A1D0C72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B795B-5B29-EC8A-98E2-A8F2139E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A8344-383D-5707-2D74-91A46358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62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C0DA-6866-7261-AD41-50C4B9BE1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301F3-DAC9-80A9-6963-06675F52D9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9FBDC-072A-82D5-680C-F345A9C26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67559-885F-4121-32F9-00379445D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B5A9C-0DEC-BCD5-C942-E998B9459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2DFFC-9024-0361-3A30-3CDF6ED9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22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53EB69-1CEF-30AB-B96D-9E3E0910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B3522-299A-8381-F378-6E5282FA5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5F435-79D0-4DCF-DFF6-F794CD7E49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BDA21-A744-4A61-9130-77A0F68D8C8E}" type="datetimeFigureOut">
              <a:rPr lang="da-DK" smtClean="0"/>
              <a:t>01-11-2023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01491-A9AD-CEB3-4CD0-2DC7C1C47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0FD23-0A8C-28F5-5D43-7FE43173B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A73D-500A-4ACB-A1F8-3F3BC58045A6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258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FBC1A9-84E2-5F1E-17BA-2433BCBC4253}"/>
              </a:ext>
            </a:extLst>
          </p:cNvPr>
          <p:cNvSpPr/>
          <p:nvPr/>
        </p:nvSpPr>
        <p:spPr>
          <a:xfrm>
            <a:off x="2663687" y="421418"/>
            <a:ext cx="3299791" cy="2854519"/>
          </a:xfrm>
          <a:prstGeom prst="rect">
            <a:avLst/>
          </a:prstGeom>
          <a:noFill/>
          <a:ln w="34925">
            <a:solidFill>
              <a:srgbClr val="D7C8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7F2960-E476-7BDC-8AED-CBF6C8D51D7A}"/>
              </a:ext>
            </a:extLst>
          </p:cNvPr>
          <p:cNvSpPr/>
          <p:nvPr/>
        </p:nvSpPr>
        <p:spPr>
          <a:xfrm>
            <a:off x="6338516" y="421417"/>
            <a:ext cx="3299791" cy="2854519"/>
          </a:xfrm>
          <a:prstGeom prst="rect">
            <a:avLst/>
          </a:prstGeom>
          <a:noFill/>
          <a:ln w="34925">
            <a:solidFill>
              <a:srgbClr val="C2A8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CA57C3E-2752-A044-5DDE-FABF935A31FC}"/>
              </a:ext>
            </a:extLst>
          </p:cNvPr>
          <p:cNvCxnSpPr>
            <a:cxnSpLocks/>
          </p:cNvCxnSpPr>
          <p:nvPr/>
        </p:nvCxnSpPr>
        <p:spPr>
          <a:xfrm flipH="1">
            <a:off x="6143046" y="421417"/>
            <a:ext cx="9546" cy="6015166"/>
          </a:xfrm>
          <a:prstGeom prst="straightConnector1">
            <a:avLst/>
          </a:prstGeom>
          <a:ln w="38100" cmpd="sng">
            <a:solidFill>
              <a:srgbClr val="87FFB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913975-FA03-D4CB-1483-6449291F8F85}"/>
              </a:ext>
            </a:extLst>
          </p:cNvPr>
          <p:cNvCxnSpPr>
            <a:cxnSpLocks/>
          </p:cNvCxnSpPr>
          <p:nvPr/>
        </p:nvCxnSpPr>
        <p:spPr>
          <a:xfrm flipH="1">
            <a:off x="2663687" y="3427925"/>
            <a:ext cx="6974620" cy="0"/>
          </a:xfrm>
          <a:prstGeom prst="straightConnector1">
            <a:avLst/>
          </a:prstGeom>
          <a:ln w="38100" cmpd="sng">
            <a:solidFill>
              <a:srgbClr val="87FFB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AD3D559-902D-4562-6827-B87E25BBEBBF}"/>
              </a:ext>
            </a:extLst>
          </p:cNvPr>
          <p:cNvSpPr txBox="1"/>
          <p:nvPr/>
        </p:nvSpPr>
        <p:spPr>
          <a:xfrm>
            <a:off x="9638307" y="4824657"/>
            <a:ext cx="760561" cy="338554"/>
          </a:xfrm>
          <a:prstGeom prst="rect">
            <a:avLst/>
          </a:prstGeom>
          <a:noFill/>
          <a:ln>
            <a:solidFill>
              <a:srgbClr val="9C75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859FF"/>
                </a:solidFill>
                <a:latin typeface="Inter" panose="020B0502030000000004"/>
              </a:rPr>
              <a:t>Defer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6E80BE-AA8C-F4FF-41DF-71E48E684538}"/>
              </a:ext>
            </a:extLst>
          </p:cNvPr>
          <p:cNvSpPr txBox="1"/>
          <p:nvPr/>
        </p:nvSpPr>
        <p:spPr>
          <a:xfrm>
            <a:off x="1958942" y="4824657"/>
            <a:ext cx="723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8859FF"/>
                </a:solidFill>
                <a:latin typeface="Inter" panose="020B0502030000000004"/>
              </a:rPr>
              <a:t>Defer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32683B-3AE2-39C1-9323-23434BEFBB8F}"/>
              </a:ext>
            </a:extLst>
          </p:cNvPr>
          <p:cNvSpPr txBox="1"/>
          <p:nvPr/>
        </p:nvSpPr>
        <p:spPr>
          <a:xfrm>
            <a:off x="9652615" y="1664010"/>
            <a:ext cx="1351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2A8FF"/>
                </a:solidFill>
                <a:latin typeface="Inter" panose="020B0502030000000004"/>
              </a:rPr>
              <a:t>Experiment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A8FFF3-EB80-8CE9-D3B2-569374ACFF3F}"/>
              </a:ext>
            </a:extLst>
          </p:cNvPr>
          <p:cNvSpPr txBox="1"/>
          <p:nvPr/>
        </p:nvSpPr>
        <p:spPr>
          <a:xfrm>
            <a:off x="1857984" y="1666197"/>
            <a:ext cx="791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D7C8FF"/>
                </a:solidFill>
                <a:latin typeface="Inter" panose="020B0502030000000004"/>
              </a:rPr>
              <a:t>Share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AF394C-AEF9-2F49-926A-2C4E7D871088}"/>
              </a:ext>
            </a:extLst>
          </p:cNvPr>
          <p:cNvSpPr txBox="1"/>
          <p:nvPr/>
        </p:nvSpPr>
        <p:spPr>
          <a:xfrm>
            <a:off x="9652615" y="3274036"/>
            <a:ext cx="1427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No Evidence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98FAA4-18BC-4B4B-25A0-693C892C3FBC}"/>
              </a:ext>
            </a:extLst>
          </p:cNvPr>
          <p:cNvSpPr txBox="1"/>
          <p:nvPr/>
        </p:nvSpPr>
        <p:spPr>
          <a:xfrm>
            <a:off x="1021404" y="3274035"/>
            <a:ext cx="1661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Have</a:t>
            </a:r>
            <a:r>
              <a:rPr lang="en-US" sz="1600" dirty="0">
                <a:solidFill>
                  <a:srgbClr val="87FFB8"/>
                </a:solidFill>
                <a:latin typeface="Inter" panose="020B0502030000000004"/>
              </a:rPr>
              <a:t> </a:t>
            </a:r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Evidence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DBFFFC-31CA-C3A7-053E-A472A36BC738}"/>
              </a:ext>
            </a:extLst>
          </p:cNvPr>
          <p:cNvSpPr txBox="1"/>
          <p:nvPr/>
        </p:nvSpPr>
        <p:spPr>
          <a:xfrm>
            <a:off x="5561841" y="63839"/>
            <a:ext cx="1415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Important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0B1AEC-38D7-C8F0-E8D7-AD0FF1D776F5}"/>
              </a:ext>
            </a:extLst>
          </p:cNvPr>
          <p:cNvSpPr txBox="1"/>
          <p:nvPr/>
        </p:nvSpPr>
        <p:spPr>
          <a:xfrm>
            <a:off x="5549733" y="6455607"/>
            <a:ext cx="1415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87FFB8"/>
                </a:solidFill>
                <a:latin typeface="Inter" panose="020B0502030000000004"/>
              </a:rPr>
              <a:t>Unimportant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31345CA-87A9-26A6-DD06-C8AAFAA194F4}"/>
              </a:ext>
            </a:extLst>
          </p:cNvPr>
          <p:cNvSpPr/>
          <p:nvPr/>
        </p:nvSpPr>
        <p:spPr>
          <a:xfrm>
            <a:off x="2657331" y="3579910"/>
            <a:ext cx="3299791" cy="2854519"/>
          </a:xfrm>
          <a:prstGeom prst="rect">
            <a:avLst/>
          </a:prstGeom>
          <a:noFill/>
          <a:ln w="34925">
            <a:solidFill>
              <a:srgbClr val="B192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D0BAA4-F99B-B9B9-AB85-A82414E0FFF5}"/>
              </a:ext>
            </a:extLst>
          </p:cNvPr>
          <p:cNvSpPr/>
          <p:nvPr/>
        </p:nvSpPr>
        <p:spPr>
          <a:xfrm>
            <a:off x="6338515" y="3579909"/>
            <a:ext cx="3299791" cy="2854519"/>
          </a:xfrm>
          <a:prstGeom prst="rect">
            <a:avLst/>
          </a:prstGeom>
          <a:noFill/>
          <a:ln w="34925">
            <a:solidFill>
              <a:srgbClr val="B192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4634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2023-240541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zpaGDPR_Sag_Beregnet xmlns="e220af6b-6bbf-4e77-9768-978fa9cfcb66" xsi:nil="true"/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289C87-EE9C-40D0-8BC8-AB4571806A2E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9a29e298-6711-4c2e-b998-25b6d616e0da"/>
    <ds:schemaRef ds:uri="0248c0ea-29d7-4d74-b0ca-d2033b5a6160"/>
    <ds:schemaRef ds:uri="e220af6b-6bbf-4e77-9768-978fa9cfcb66"/>
    <ds:schemaRef ds:uri="14bfd2bb-3d4a-4549-9197-f3410a8da64b"/>
    <ds:schemaRef ds:uri="abbeec68-b05e-4e2e-88e5-2ac3e13fe809"/>
    <ds:schemaRef ds:uri="d04ac8df-6fd2-482f-b819-b97b1136af7f"/>
  </ds:schemaRefs>
</ds:datastoreItem>
</file>

<file path=customXml/itemProps2.xml><?xml version="1.0" encoding="utf-8"?>
<ds:datastoreItem xmlns:ds="http://schemas.openxmlformats.org/officeDocument/2006/customXml" ds:itemID="{61D7B09F-EADA-4C1A-B4CE-4BFFC6C787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6F6E11-6961-4136-91AC-1463340566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Pernille Meier</dc:creator>
  <cp:lastModifiedBy>Karen Kisakeni Sørensen</cp:lastModifiedBy>
  <cp:revision>1</cp:revision>
  <dcterms:created xsi:type="dcterms:W3CDTF">2023-09-26T12:27:30Z</dcterms:created>
  <dcterms:modified xsi:type="dcterms:W3CDTF">2023-11-01T12:59:57Z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4" name="MediaServiceImageTags">
    <vt:lpwstr/>
  </property>
  <property fmtid="{D5CDD505-2E9C-101B-9397-08002B2CF9AE}" pid="5" name="rkCaseRespUnit">
    <vt:lpwstr>267;#International afdeling:Technical Quality ＆ Impact|c9b49345-7375-4e11-a10f-4dbbde3a29a3</vt:lpwstr>
  </property>
  <property fmtid="{D5CDD505-2E9C-101B-9397-08002B2CF9AE}" pid="6" name="rkOpenConfidential">
    <vt:lpwstr>8;#Open|5b634c15-81a0-4474-a1b9-c7fcf95d35c4</vt:lpwstr>
  </property>
  <property fmtid="{D5CDD505-2E9C-101B-9397-08002B2CF9AE}" pid="7" name="rkDocDirection">
    <vt:lpwstr>9;#Internal|bf6bc60c-60b7-4f48-b412-c18e1ee58d20</vt:lpwstr>
  </property>
  <property fmtid="{D5CDD505-2E9C-101B-9397-08002B2CF9AE}" pid="8" name="rkDocumentStatus">
    <vt:lpwstr>10;#Final|9ae6fcd9-b451-46c0-9019-188a10b11456</vt:lpwstr>
  </property>
  <property fmtid="{D5CDD505-2E9C-101B-9397-08002B2CF9AE}" pid="9" name="rkProcess">
    <vt:lpwstr>94;#Global|95facd43-4c32-4e9a-9df5-67821726541f</vt:lpwstr>
  </property>
</Properties>
</file>