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9" r:id="rId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8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Kisakeni Sørensen" userId="7fe41eb5-7f12-4d30-9dd4-a2c0ddf6b2ed" providerId="ADAL" clId="{D87B9E04-B909-426D-94FB-A985A9DDEFE2}"/>
    <pc:docChg chg="modSld">
      <pc:chgData name="Karen Kisakeni Sørensen" userId="7fe41eb5-7f12-4d30-9dd4-a2c0ddf6b2ed" providerId="ADAL" clId="{D87B9E04-B909-426D-94FB-A985A9DDEFE2}" dt="2023-10-01T14:18:04.962" v="35" actId="14100"/>
      <pc:docMkLst>
        <pc:docMk/>
      </pc:docMkLst>
      <pc:sldChg chg="modSp mod">
        <pc:chgData name="Karen Kisakeni Sørensen" userId="7fe41eb5-7f12-4d30-9dd4-a2c0ddf6b2ed" providerId="ADAL" clId="{D87B9E04-B909-426D-94FB-A985A9DDEFE2}" dt="2023-10-01T14:18:04.962" v="35" actId="14100"/>
        <pc:sldMkLst>
          <pc:docMk/>
          <pc:sldMk cId="228825802" sldId="269"/>
        </pc:sldMkLst>
        <pc:spChg chg="mod">
          <ac:chgData name="Karen Kisakeni Sørensen" userId="7fe41eb5-7f12-4d30-9dd4-a2c0ddf6b2ed" providerId="ADAL" clId="{D87B9E04-B909-426D-94FB-A985A9DDEFE2}" dt="2023-10-01T14:13:12.400" v="2" actId="255"/>
          <ac:spMkLst>
            <pc:docMk/>
            <pc:sldMk cId="228825802" sldId="269"/>
            <ac:spMk id="27" creationId="{565BC294-FEB4-C820-B7BD-D058F2BA3F80}"/>
          </ac:spMkLst>
        </pc:spChg>
        <pc:spChg chg="mod">
          <ac:chgData name="Karen Kisakeni Sørensen" userId="7fe41eb5-7f12-4d30-9dd4-a2c0ddf6b2ed" providerId="ADAL" clId="{D87B9E04-B909-426D-94FB-A985A9DDEFE2}" dt="2023-10-01T14:13:05.376" v="1" actId="255"/>
          <ac:spMkLst>
            <pc:docMk/>
            <pc:sldMk cId="228825802" sldId="269"/>
            <ac:spMk id="29" creationId="{BC059163-4721-CC3E-B391-4ACE1D4ACB80}"/>
          </ac:spMkLst>
        </pc:spChg>
        <pc:spChg chg="mod">
          <ac:chgData name="Karen Kisakeni Sørensen" userId="7fe41eb5-7f12-4d30-9dd4-a2c0ddf6b2ed" providerId="ADAL" clId="{D87B9E04-B909-426D-94FB-A985A9DDEFE2}" dt="2023-10-01T14:17:43.888" v="33" actId="1076"/>
          <ac:spMkLst>
            <pc:docMk/>
            <pc:sldMk cId="228825802" sldId="269"/>
            <ac:spMk id="31" creationId="{C50C44D7-5619-25D4-EFBA-0C62C8DB0998}"/>
          </ac:spMkLst>
        </pc:spChg>
        <pc:spChg chg="mod">
          <ac:chgData name="Karen Kisakeni Sørensen" userId="7fe41eb5-7f12-4d30-9dd4-a2c0ddf6b2ed" providerId="ADAL" clId="{D87B9E04-B909-426D-94FB-A985A9DDEFE2}" dt="2023-10-01T14:13:17.562" v="3" actId="255"/>
          <ac:spMkLst>
            <pc:docMk/>
            <pc:sldMk cId="228825802" sldId="269"/>
            <ac:spMk id="33" creationId="{65E33949-7409-C59F-8FDB-A9E37ABD14B0}"/>
          </ac:spMkLst>
        </pc:spChg>
        <pc:spChg chg="mod">
          <ac:chgData name="Karen Kisakeni Sørensen" userId="7fe41eb5-7f12-4d30-9dd4-a2c0ddf6b2ed" providerId="ADAL" clId="{D87B9E04-B909-426D-94FB-A985A9DDEFE2}" dt="2023-10-01T14:14:03.721" v="11" actId="255"/>
          <ac:spMkLst>
            <pc:docMk/>
            <pc:sldMk cId="228825802" sldId="269"/>
            <ac:spMk id="35" creationId="{A42BF506-5813-DBA5-AF76-C5C3EB29C767}"/>
          </ac:spMkLst>
        </pc:spChg>
        <pc:spChg chg="mod">
          <ac:chgData name="Karen Kisakeni Sørensen" userId="7fe41eb5-7f12-4d30-9dd4-a2c0ddf6b2ed" providerId="ADAL" clId="{D87B9E04-B909-426D-94FB-A985A9DDEFE2}" dt="2023-10-01T14:12:31.137" v="0" actId="255"/>
          <ac:spMkLst>
            <pc:docMk/>
            <pc:sldMk cId="228825802" sldId="269"/>
            <ac:spMk id="37" creationId="{88FE35A4-0470-D01A-3BF9-E38835157C3B}"/>
          </ac:spMkLst>
        </pc:spChg>
        <pc:spChg chg="mod">
          <ac:chgData name="Karen Kisakeni Sørensen" userId="7fe41eb5-7f12-4d30-9dd4-a2c0ddf6b2ed" providerId="ADAL" clId="{D87B9E04-B909-426D-94FB-A985A9DDEFE2}" dt="2023-10-01T14:17:31.125" v="31" actId="1076"/>
          <ac:spMkLst>
            <pc:docMk/>
            <pc:sldMk cId="228825802" sldId="269"/>
            <ac:spMk id="39" creationId="{79FA8381-548A-587D-B1FE-B38253F7F51C}"/>
          </ac:spMkLst>
        </pc:spChg>
        <pc:spChg chg="mod">
          <ac:chgData name="Karen Kisakeni Sørensen" userId="7fe41eb5-7f12-4d30-9dd4-a2c0ddf6b2ed" providerId="ADAL" clId="{D87B9E04-B909-426D-94FB-A985A9DDEFE2}" dt="2023-10-01T14:13:32.083" v="6" actId="255"/>
          <ac:spMkLst>
            <pc:docMk/>
            <pc:sldMk cId="228825802" sldId="269"/>
            <ac:spMk id="41" creationId="{4C23A4EE-213B-7B42-965B-70807A563AB0}"/>
          </ac:spMkLst>
        </pc:spChg>
        <pc:spChg chg="mod">
          <ac:chgData name="Karen Kisakeni Sørensen" userId="7fe41eb5-7f12-4d30-9dd4-a2c0ddf6b2ed" providerId="ADAL" clId="{D87B9E04-B909-426D-94FB-A985A9DDEFE2}" dt="2023-10-01T14:17:38.328" v="32" actId="1076"/>
          <ac:spMkLst>
            <pc:docMk/>
            <pc:sldMk cId="228825802" sldId="269"/>
            <ac:spMk id="43" creationId="{5C0D18C1-7BD3-476B-8777-45D237C757D3}"/>
          </ac:spMkLst>
        </pc:spChg>
        <pc:spChg chg="mod">
          <ac:chgData name="Karen Kisakeni Sørensen" userId="7fe41eb5-7f12-4d30-9dd4-a2c0ddf6b2ed" providerId="ADAL" clId="{D87B9E04-B909-426D-94FB-A985A9DDEFE2}" dt="2023-10-01T14:14:11.719" v="12" actId="255"/>
          <ac:spMkLst>
            <pc:docMk/>
            <pc:sldMk cId="228825802" sldId="269"/>
            <ac:spMk id="45" creationId="{F96454AF-9394-6A1B-88EE-BE249B62E087}"/>
          </ac:spMkLst>
        </pc:spChg>
        <pc:spChg chg="mod">
          <ac:chgData name="Karen Kisakeni Sørensen" userId="7fe41eb5-7f12-4d30-9dd4-a2c0ddf6b2ed" providerId="ADAL" clId="{D87B9E04-B909-426D-94FB-A985A9DDEFE2}" dt="2023-10-01T14:14:42.450" v="15" actId="255"/>
          <ac:spMkLst>
            <pc:docMk/>
            <pc:sldMk cId="228825802" sldId="269"/>
            <ac:spMk id="47" creationId="{424CB914-5C44-1B61-3F6B-EBD68E9A1A34}"/>
          </ac:spMkLst>
        </pc:spChg>
        <pc:spChg chg="mod">
          <ac:chgData name="Karen Kisakeni Sørensen" userId="7fe41eb5-7f12-4d30-9dd4-a2c0ddf6b2ed" providerId="ADAL" clId="{D87B9E04-B909-426D-94FB-A985A9DDEFE2}" dt="2023-10-01T14:15:13.771" v="17" actId="1076"/>
          <ac:spMkLst>
            <pc:docMk/>
            <pc:sldMk cId="228825802" sldId="269"/>
            <ac:spMk id="50" creationId="{331C35AD-9431-133B-6628-DFF0462A0DEB}"/>
          </ac:spMkLst>
        </pc:spChg>
        <pc:spChg chg="mod">
          <ac:chgData name="Karen Kisakeni Sørensen" userId="7fe41eb5-7f12-4d30-9dd4-a2c0ddf6b2ed" providerId="ADAL" clId="{D87B9E04-B909-426D-94FB-A985A9DDEFE2}" dt="2023-10-01T14:14:28.269" v="13" actId="255"/>
          <ac:spMkLst>
            <pc:docMk/>
            <pc:sldMk cId="228825802" sldId="269"/>
            <ac:spMk id="52" creationId="{3214E1D4-3C8C-4165-6C60-0ACA40C691CE}"/>
          </ac:spMkLst>
        </pc:spChg>
        <pc:spChg chg="mod">
          <ac:chgData name="Karen Kisakeni Sørensen" userId="7fe41eb5-7f12-4d30-9dd4-a2c0ddf6b2ed" providerId="ADAL" clId="{D87B9E04-B909-426D-94FB-A985A9DDEFE2}" dt="2023-10-01T14:15:52.886" v="23" actId="14100"/>
          <ac:spMkLst>
            <pc:docMk/>
            <pc:sldMk cId="228825802" sldId="269"/>
            <ac:spMk id="54" creationId="{8CB813A4-9683-0002-4266-855E866533FC}"/>
          </ac:spMkLst>
        </pc:spChg>
        <pc:spChg chg="mod">
          <ac:chgData name="Karen Kisakeni Sørensen" userId="7fe41eb5-7f12-4d30-9dd4-a2c0ddf6b2ed" providerId="ADAL" clId="{D87B9E04-B909-426D-94FB-A985A9DDEFE2}" dt="2023-10-01T14:16:13.897" v="24" actId="1076"/>
          <ac:spMkLst>
            <pc:docMk/>
            <pc:sldMk cId="228825802" sldId="269"/>
            <ac:spMk id="56" creationId="{9553A3D7-9CDA-A117-B815-22E5C9FA81CC}"/>
          </ac:spMkLst>
        </pc:spChg>
        <pc:spChg chg="mod">
          <ac:chgData name="Karen Kisakeni Sørensen" userId="7fe41eb5-7f12-4d30-9dd4-a2c0ddf6b2ed" providerId="ADAL" clId="{D87B9E04-B909-426D-94FB-A985A9DDEFE2}" dt="2023-10-01T14:16:19.325" v="25" actId="1076"/>
          <ac:spMkLst>
            <pc:docMk/>
            <pc:sldMk cId="228825802" sldId="269"/>
            <ac:spMk id="58" creationId="{E491B7E8-1CC7-E819-4938-0ABA50A2A0BD}"/>
          </ac:spMkLst>
        </pc:spChg>
        <pc:spChg chg="mod">
          <ac:chgData name="Karen Kisakeni Sørensen" userId="7fe41eb5-7f12-4d30-9dd4-a2c0ddf6b2ed" providerId="ADAL" clId="{D87B9E04-B909-426D-94FB-A985A9DDEFE2}" dt="2023-10-01T14:15:31.513" v="20" actId="255"/>
          <ac:spMkLst>
            <pc:docMk/>
            <pc:sldMk cId="228825802" sldId="269"/>
            <ac:spMk id="60" creationId="{0497FE81-59FB-16DC-C8D8-21350C6E936D}"/>
          </ac:spMkLst>
        </pc:spChg>
        <pc:spChg chg="mod">
          <ac:chgData name="Karen Kisakeni Sørensen" userId="7fe41eb5-7f12-4d30-9dd4-a2c0ddf6b2ed" providerId="ADAL" clId="{D87B9E04-B909-426D-94FB-A985A9DDEFE2}" dt="2023-10-01T14:16:29.684" v="26" actId="1076"/>
          <ac:spMkLst>
            <pc:docMk/>
            <pc:sldMk cId="228825802" sldId="269"/>
            <ac:spMk id="62" creationId="{028A8429-941B-36A7-D12A-91700B776B85}"/>
          </ac:spMkLst>
        </pc:spChg>
        <pc:spChg chg="mod">
          <ac:chgData name="Karen Kisakeni Sørensen" userId="7fe41eb5-7f12-4d30-9dd4-a2c0ddf6b2ed" providerId="ADAL" clId="{D87B9E04-B909-426D-94FB-A985A9DDEFE2}" dt="2023-10-01T14:16:45.748" v="27" actId="255"/>
          <ac:spMkLst>
            <pc:docMk/>
            <pc:sldMk cId="228825802" sldId="269"/>
            <ac:spMk id="2052" creationId="{77CA08ED-CB4C-6BA1-A5A0-6278BE2B41FE}"/>
          </ac:spMkLst>
        </pc:spChg>
        <pc:spChg chg="mod">
          <ac:chgData name="Karen Kisakeni Sørensen" userId="7fe41eb5-7f12-4d30-9dd4-a2c0ddf6b2ed" providerId="ADAL" clId="{D87B9E04-B909-426D-94FB-A985A9DDEFE2}" dt="2023-10-01T14:18:01.223" v="34" actId="14100"/>
          <ac:spMkLst>
            <pc:docMk/>
            <pc:sldMk cId="228825802" sldId="269"/>
            <ac:spMk id="2054" creationId="{5A2ED1D4-69FA-FE72-11F4-3B314A0A9979}"/>
          </ac:spMkLst>
        </pc:spChg>
        <pc:spChg chg="mod">
          <ac:chgData name="Karen Kisakeni Sørensen" userId="7fe41eb5-7f12-4d30-9dd4-a2c0ddf6b2ed" providerId="ADAL" clId="{D87B9E04-B909-426D-94FB-A985A9DDEFE2}" dt="2023-10-01T14:18:04.962" v="35" actId="14100"/>
          <ac:spMkLst>
            <pc:docMk/>
            <pc:sldMk cId="228825802" sldId="269"/>
            <ac:spMk id="2056" creationId="{0B536336-F489-5162-3445-C7DC468E16E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C4439-59DB-AB9E-FCA3-05BCAEA75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B053A3-C0EF-32C5-F19E-0E89E49EA8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F8B8A-4C50-DA3E-9CB2-D9D3446F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0712-A18E-4A80-8C8D-DF4094191532}" type="datetimeFigureOut">
              <a:rPr lang="da-DK" smtClean="0"/>
              <a:t>01-10-2023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9A706-3660-1D48-2CEC-5B4A1FAFB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4526B-3DE8-1415-D635-3430E52C8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F82E-A421-4E9E-9002-051DD4457E7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532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CFC28-A58B-77C6-922E-50B5688E1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87521C-F518-E0A6-5CE8-6A571E9BC5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80050-4440-4FF9-C955-A6C55B6C3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0712-A18E-4A80-8C8D-DF4094191532}" type="datetimeFigureOut">
              <a:rPr lang="da-DK" smtClean="0"/>
              <a:t>01-10-2023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7413C-EADC-ADC8-8DEA-76F78AE57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DA37E-199B-17A5-F8C5-A53B92C7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F82E-A421-4E9E-9002-051DD4457E7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1174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D7811B-9ABE-0C24-31D0-7550E5A8FA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2C650D-7915-94D6-EF9F-9BDAC392E3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C4434-65A3-C6BA-20AE-3E52B392F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0712-A18E-4A80-8C8D-DF4094191532}" type="datetimeFigureOut">
              <a:rPr lang="da-DK" smtClean="0"/>
              <a:t>01-10-2023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FCE3F-FEC7-6EE6-865D-18A9827B3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ED112-DB34-0C46-E36A-B3E10B1FB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F82E-A421-4E9E-9002-051DD4457E7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523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56E61-7FE3-8C2B-2A55-5E4A610E2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A64CE-5AA1-57C5-1EBE-9AC3A3DBC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41271-F9C0-6A2D-5A29-AC22231C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0712-A18E-4A80-8C8D-DF4094191532}" type="datetimeFigureOut">
              <a:rPr lang="da-DK" smtClean="0"/>
              <a:t>01-10-2023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BEF17-ACC5-33F1-920D-C903D0A2F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D6E0C0-807E-2D81-7D24-02DB1428E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F82E-A421-4E9E-9002-051DD4457E7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374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E7908-6E49-40BA-D442-E1D956CAC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55E83-027D-E2DA-3A14-77E020AD5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DDF97-E180-8F8F-45AC-87B75B7C6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0712-A18E-4A80-8C8D-DF4094191532}" type="datetimeFigureOut">
              <a:rPr lang="da-DK" smtClean="0"/>
              <a:t>01-10-2023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B81DB-69FB-C15C-AFD1-A0807961C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AAF16-80B8-4BB1-68D1-C7BDFB016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F82E-A421-4E9E-9002-051DD4457E7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086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72424-9720-FCBC-930A-79C94B853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07926-E269-D2F7-201A-822D76BFD7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C3521-B814-3503-4FC9-039E7A234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0F4928-866F-8BCA-51D4-639B63C6F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0712-A18E-4A80-8C8D-DF4094191532}" type="datetimeFigureOut">
              <a:rPr lang="da-DK" smtClean="0"/>
              <a:t>01-10-2023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C6A3CB-CC8E-AB90-EF5A-F799FE685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AAD80E-10A2-78C0-5AC1-5808E01B1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F82E-A421-4E9E-9002-051DD4457E7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743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38892-ADA6-45EE-9B51-4F5134413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8B31C-9F7E-F375-313C-12D09FB24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B85E5D-82EC-7D79-7E47-4D59366E8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B643CE-2AC9-DD1E-FC9E-66888880E6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6D9694-8A83-D57A-2FD8-5DDB611343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D52D6C-572B-BFA5-6B48-0AA6650BC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0712-A18E-4A80-8C8D-DF4094191532}" type="datetimeFigureOut">
              <a:rPr lang="da-DK" smtClean="0"/>
              <a:t>01-10-2023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8D418F-7002-D86E-E4AF-A9CA4F852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4CA065-84CD-CCA9-8F2D-97D15F846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F82E-A421-4E9E-9002-051DD4457E7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0241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67B47-5FB9-D3E7-C535-1ED122EE6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6127F6-BD5A-F2BE-F4A0-CA7680FBF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0712-A18E-4A80-8C8D-DF4094191532}" type="datetimeFigureOut">
              <a:rPr lang="da-DK" smtClean="0"/>
              <a:t>01-10-2023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2869FE-18E7-2AE3-60F4-CC5D2EF7C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5DECFC-9291-7762-FCB6-8ADF62BA4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F82E-A421-4E9E-9002-051DD4457E7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553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F22904-9F3B-90AA-34E0-EAEB0BB9A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0712-A18E-4A80-8C8D-DF4094191532}" type="datetimeFigureOut">
              <a:rPr lang="da-DK" smtClean="0"/>
              <a:t>01-10-2023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2253FF-6760-2484-8F48-2CB082EBD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A45571-EBDD-21F5-9FA7-69FD5749C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F82E-A421-4E9E-9002-051DD4457E7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48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8F170-2D15-59E7-5551-988E3EF7B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DBFC9-46ED-9950-8452-4EA15F16F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1E9632-047E-7F36-068F-D0380A170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3D6F0B-8841-BCD1-98BC-EAD2668C6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0712-A18E-4A80-8C8D-DF4094191532}" type="datetimeFigureOut">
              <a:rPr lang="da-DK" smtClean="0"/>
              <a:t>01-10-2023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084B62-38FE-6BAA-2442-A7AFA0B53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9621D2-F3E9-AAFF-E3BB-1AC9D22DF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F82E-A421-4E9E-9002-051DD4457E7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257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DF723-553D-6B15-3F4C-6AA1EBB72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F6772B-166B-80EA-8BCF-37575AAEF6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2532BC-51EF-B0FD-5712-0C250A8D6A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FED36B-F9B9-22F3-2CAA-18FB4691D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20712-A18E-4A80-8C8D-DF4094191532}" type="datetimeFigureOut">
              <a:rPr lang="da-DK" smtClean="0"/>
              <a:t>01-10-2023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48DF73-9ED6-AAB9-1683-519A3F1DD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13D9B7-29AB-4B0E-C539-F39DBD08E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F82E-A421-4E9E-9002-051DD4457E7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023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A58AE1-1A81-B743-9A1B-641CFE3CA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6D05B-3DCC-E05A-915F-8FC20B199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9AE84-F4FF-4F63-B420-1D1A251058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20712-A18E-4A80-8C8D-DF4094191532}" type="datetimeFigureOut">
              <a:rPr lang="da-DK" smtClean="0"/>
              <a:t>01-10-2023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B3796-A326-A7D5-963F-1C56CC9DBA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AC463-01D6-8F00-EF91-54D170E95D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6F82E-A421-4E9E-9002-051DD4457E7C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0480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E0F6F55-9435-7976-8673-F4F1D6752DC9}"/>
              </a:ext>
            </a:extLst>
          </p:cNvPr>
          <p:cNvSpPr/>
          <p:nvPr/>
        </p:nvSpPr>
        <p:spPr>
          <a:xfrm>
            <a:off x="133004" y="116378"/>
            <a:ext cx="5702531" cy="1064029"/>
          </a:xfrm>
          <a:prstGeom prst="rect">
            <a:avLst/>
          </a:prstGeom>
          <a:solidFill>
            <a:srgbClr val="D7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16E0FC-681C-5BE8-B93B-4573E4AC241F}"/>
              </a:ext>
            </a:extLst>
          </p:cNvPr>
          <p:cNvSpPr/>
          <p:nvPr/>
        </p:nvSpPr>
        <p:spPr>
          <a:xfrm>
            <a:off x="5957455" y="116378"/>
            <a:ext cx="6101541" cy="1064029"/>
          </a:xfrm>
          <a:prstGeom prst="rect">
            <a:avLst/>
          </a:prstGeom>
          <a:solidFill>
            <a:srgbClr val="D7C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3A25560-24C2-52D3-DB9E-20C062679194}"/>
              </a:ext>
            </a:extLst>
          </p:cNvPr>
          <p:cNvSpPr/>
          <p:nvPr/>
        </p:nvSpPr>
        <p:spPr>
          <a:xfrm>
            <a:off x="133003" y="1296785"/>
            <a:ext cx="1820487" cy="2610197"/>
          </a:xfrm>
          <a:prstGeom prst="rect">
            <a:avLst/>
          </a:prstGeom>
          <a:solidFill>
            <a:srgbClr val="EFE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</a:pPr>
            <a:endParaRPr lang="da-DK" sz="1800" dirty="0">
              <a:solidFill>
                <a:srgbClr val="000000"/>
              </a:solidFill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AC8E583-0DEF-862C-D72C-D3393310E26D}"/>
              </a:ext>
            </a:extLst>
          </p:cNvPr>
          <p:cNvSpPr/>
          <p:nvPr/>
        </p:nvSpPr>
        <p:spPr>
          <a:xfrm>
            <a:off x="2053242" y="1296784"/>
            <a:ext cx="1820487" cy="5444838"/>
          </a:xfrm>
          <a:prstGeom prst="rect">
            <a:avLst/>
          </a:prstGeom>
          <a:solidFill>
            <a:srgbClr val="EFE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380556C-E880-AB90-EF13-7BEFE7A0AA89}"/>
              </a:ext>
            </a:extLst>
          </p:cNvPr>
          <p:cNvSpPr/>
          <p:nvPr/>
        </p:nvSpPr>
        <p:spPr>
          <a:xfrm>
            <a:off x="3973484" y="1296784"/>
            <a:ext cx="1856908" cy="5444838"/>
          </a:xfrm>
          <a:prstGeom prst="rect">
            <a:avLst/>
          </a:prstGeom>
          <a:solidFill>
            <a:srgbClr val="EFE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85DFAA5-4422-B86F-9D7E-31491370668F}"/>
              </a:ext>
            </a:extLst>
          </p:cNvPr>
          <p:cNvSpPr/>
          <p:nvPr/>
        </p:nvSpPr>
        <p:spPr>
          <a:xfrm>
            <a:off x="133003" y="4019203"/>
            <a:ext cx="1820487" cy="2722419"/>
          </a:xfrm>
          <a:prstGeom prst="rect">
            <a:avLst/>
          </a:prstGeom>
          <a:solidFill>
            <a:srgbClr val="EFE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40AC628-A219-C216-342D-2ED60822E8CA}"/>
              </a:ext>
            </a:extLst>
          </p:cNvPr>
          <p:cNvSpPr/>
          <p:nvPr/>
        </p:nvSpPr>
        <p:spPr>
          <a:xfrm>
            <a:off x="5957455" y="1812174"/>
            <a:ext cx="1886986" cy="4929447"/>
          </a:xfrm>
          <a:prstGeom prst="rect">
            <a:avLst/>
          </a:prstGeom>
          <a:solidFill>
            <a:srgbClr val="EFE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E1B0003-6A54-66D8-5953-DBA7901E3276}"/>
              </a:ext>
            </a:extLst>
          </p:cNvPr>
          <p:cNvSpPr/>
          <p:nvPr/>
        </p:nvSpPr>
        <p:spPr>
          <a:xfrm rot="16200000">
            <a:off x="8806720" y="-1552482"/>
            <a:ext cx="403010" cy="6101540"/>
          </a:xfrm>
          <a:prstGeom prst="rect">
            <a:avLst/>
          </a:prstGeom>
          <a:solidFill>
            <a:srgbClr val="885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C2189A-41B2-84EC-C918-D1CF4D1FA230}"/>
              </a:ext>
            </a:extLst>
          </p:cNvPr>
          <p:cNvSpPr/>
          <p:nvPr/>
        </p:nvSpPr>
        <p:spPr>
          <a:xfrm>
            <a:off x="7974676" y="1812174"/>
            <a:ext cx="1950719" cy="4929447"/>
          </a:xfrm>
          <a:prstGeom prst="rect">
            <a:avLst/>
          </a:prstGeom>
          <a:solidFill>
            <a:srgbClr val="EFE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936DEA0-B1BC-EB90-44EE-7BD4EA4D5F26}"/>
              </a:ext>
            </a:extLst>
          </p:cNvPr>
          <p:cNvSpPr/>
          <p:nvPr/>
        </p:nvSpPr>
        <p:spPr>
          <a:xfrm>
            <a:off x="10055630" y="1795545"/>
            <a:ext cx="1903616" cy="4929447"/>
          </a:xfrm>
          <a:prstGeom prst="rect">
            <a:avLst/>
          </a:prstGeom>
          <a:solidFill>
            <a:srgbClr val="EFE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65BC294-FEB4-C820-B7BD-D058F2BA3F80}"/>
              </a:ext>
            </a:extLst>
          </p:cNvPr>
          <p:cNvSpPr txBox="1"/>
          <p:nvPr/>
        </p:nvSpPr>
        <p:spPr>
          <a:xfrm>
            <a:off x="133003" y="220287"/>
            <a:ext cx="6093228" cy="259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n-GB" sz="1200" b="1" dirty="0">
                <a:solidFill>
                  <a:srgbClr val="8859FF"/>
                </a:solidFill>
                <a:effectLst/>
                <a:latin typeface="Inter"/>
                <a:ea typeface="Calibri" panose="020F0502020204030204" pitchFamily="34" charset="0"/>
                <a:cs typeface="Times New Roman" panose="02020603050405020304" pitchFamily="18" charset="0"/>
              </a:rPr>
              <a:t>Target group(s):</a:t>
            </a:r>
            <a:endParaRPr lang="da-DK" sz="1200" dirty="0">
              <a:solidFill>
                <a:srgbClr val="000000"/>
              </a:solidFill>
              <a:effectLst/>
              <a:latin typeface="Inter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C059163-4721-CC3E-B391-4ACE1D4ACB80}"/>
              </a:ext>
            </a:extLst>
          </p:cNvPr>
          <p:cNvSpPr txBox="1"/>
          <p:nvPr/>
        </p:nvSpPr>
        <p:spPr>
          <a:xfrm>
            <a:off x="133002" y="1362903"/>
            <a:ext cx="1487983" cy="259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n-GB" sz="1200" b="1" dirty="0">
                <a:solidFill>
                  <a:srgbClr val="8859FF"/>
                </a:solidFill>
                <a:effectLst/>
                <a:latin typeface="Inter" panose="020B0502030000000004"/>
                <a:ea typeface="Calibri" panose="020F0502020204030204" pitchFamily="34" charset="0"/>
                <a:cs typeface="Times New Roman" panose="02020603050405020304" pitchFamily="18" charset="0"/>
              </a:rPr>
              <a:t>Resources</a:t>
            </a:r>
            <a:endParaRPr lang="da-DK" sz="1200" dirty="0">
              <a:solidFill>
                <a:srgbClr val="000000"/>
              </a:solidFill>
              <a:effectLst/>
              <a:latin typeface="Inter" panose="020B05020300000000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50C44D7-5619-25D4-EFBA-0C62C8DB0998}"/>
              </a:ext>
            </a:extLst>
          </p:cNvPr>
          <p:cNvSpPr txBox="1"/>
          <p:nvPr/>
        </p:nvSpPr>
        <p:spPr>
          <a:xfrm rot="10800000" flipV="1">
            <a:off x="156993" y="4064018"/>
            <a:ext cx="1920239" cy="425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n-US" sz="1200" b="1" dirty="0" err="1">
                <a:solidFill>
                  <a:srgbClr val="8859FF"/>
                </a:solidFill>
                <a:latin typeface="Inter" panose="020B0502030000000004"/>
                <a:cs typeface="Times New Roman" panose="02020603050405020304" pitchFamily="18" charset="0"/>
              </a:rPr>
              <a:t>Organisational</a:t>
            </a:r>
            <a:r>
              <a:rPr lang="en-US" sz="1200" b="1" dirty="0">
                <a:solidFill>
                  <a:srgbClr val="8859FF"/>
                </a:solidFill>
                <a:latin typeface="Inter" panose="020B0502030000000004"/>
                <a:cs typeface="Times New Roman" panose="02020603050405020304" pitchFamily="18" charset="0"/>
              </a:rPr>
              <a:t> preconditions</a:t>
            </a:r>
            <a:endParaRPr lang="da-DK" sz="1200" b="1" dirty="0">
              <a:solidFill>
                <a:srgbClr val="8859FF"/>
              </a:solidFill>
              <a:latin typeface="Inter" panose="020B0502030000000004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5E33949-7409-C59F-8FDB-A9E37ABD14B0}"/>
              </a:ext>
            </a:extLst>
          </p:cNvPr>
          <p:cNvSpPr txBox="1"/>
          <p:nvPr/>
        </p:nvSpPr>
        <p:spPr>
          <a:xfrm>
            <a:off x="2080254" y="1371413"/>
            <a:ext cx="1228902" cy="259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n-GB" sz="1200" b="1" dirty="0">
                <a:solidFill>
                  <a:srgbClr val="8859FF"/>
                </a:solidFill>
                <a:latin typeface="Inter" panose="020B0502030000000004"/>
                <a:cs typeface="Times New Roman" panose="02020603050405020304" pitchFamily="18" charset="0"/>
              </a:rPr>
              <a:t>Activities</a:t>
            </a:r>
            <a:endParaRPr lang="da-DK" sz="1200" b="1" dirty="0">
              <a:solidFill>
                <a:srgbClr val="8859FF"/>
              </a:solidFill>
              <a:latin typeface="Inter" panose="020B0502030000000004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42BF506-5813-DBA5-AF76-C5C3EB29C767}"/>
              </a:ext>
            </a:extLst>
          </p:cNvPr>
          <p:cNvSpPr txBox="1"/>
          <p:nvPr/>
        </p:nvSpPr>
        <p:spPr>
          <a:xfrm>
            <a:off x="136070" y="4484211"/>
            <a:ext cx="1807408" cy="1241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n-US" sz="800" i="1" dirty="0">
                <a:solidFill>
                  <a:srgbClr val="000000"/>
                </a:solidFill>
                <a:latin typeface="Inter" panose="020B0502030000000004"/>
                <a:cs typeface="Times New Roman" panose="02020603050405020304" pitchFamily="18" charset="0"/>
              </a:rPr>
              <a:t>What do we need to be in place for successfully implementing and sustaining the solutions? (E.g., certain skills and capacities, financial resources, leadership commitment and active support etc.)</a:t>
            </a:r>
            <a:endParaRPr lang="da-DK" sz="800" i="1" dirty="0">
              <a:solidFill>
                <a:srgbClr val="000000"/>
              </a:solidFill>
              <a:latin typeface="Inter" panose="020B0502030000000004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8FE35A4-0470-D01A-3BF9-E38835157C3B}"/>
              </a:ext>
            </a:extLst>
          </p:cNvPr>
          <p:cNvSpPr txBox="1"/>
          <p:nvPr/>
        </p:nvSpPr>
        <p:spPr>
          <a:xfrm>
            <a:off x="129532" y="1609605"/>
            <a:ext cx="1820487" cy="908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n-GB" sz="800" i="1" dirty="0">
                <a:solidFill>
                  <a:srgbClr val="000000"/>
                </a:solidFill>
                <a:effectLst/>
                <a:latin typeface="Inter" panose="020B0502030000000004"/>
                <a:ea typeface="Calibri" panose="020F0502020204030204" pitchFamily="34" charset="0"/>
                <a:cs typeface="Times New Roman" panose="02020603050405020304" pitchFamily="18" charset="0"/>
              </a:rPr>
              <a:t>What do we need to successfully implement the solution? (e.g., suitable project team, consultancy support, volunteers, certain materials, data etc.)</a:t>
            </a:r>
            <a:endParaRPr lang="da-DK" sz="800" dirty="0">
              <a:solidFill>
                <a:srgbClr val="000000"/>
              </a:solidFill>
              <a:effectLst/>
              <a:latin typeface="Inter" panose="020B05020300000000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9FA8381-548A-587D-B1FE-B38253F7F51C}"/>
              </a:ext>
            </a:extLst>
          </p:cNvPr>
          <p:cNvSpPr txBox="1"/>
          <p:nvPr/>
        </p:nvSpPr>
        <p:spPr>
          <a:xfrm>
            <a:off x="2046749" y="1611560"/>
            <a:ext cx="1758833" cy="5749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n-GB" sz="800" i="1" dirty="0">
                <a:solidFill>
                  <a:srgbClr val="000000"/>
                </a:solidFill>
                <a:latin typeface="Inter" panose="020B0502030000000004"/>
                <a:cs typeface="Times New Roman" panose="02020603050405020304" pitchFamily="18" charset="0"/>
              </a:rPr>
              <a:t>What key activities do we need to do to implement the solution and achieve desired effects?</a:t>
            </a:r>
            <a:endParaRPr lang="da-DK" sz="800" i="1" dirty="0">
              <a:solidFill>
                <a:srgbClr val="000000"/>
              </a:solidFill>
              <a:latin typeface="Inter" panose="020B0502030000000004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C23A4EE-213B-7B42-965B-70807A563AB0}"/>
              </a:ext>
            </a:extLst>
          </p:cNvPr>
          <p:cNvSpPr txBox="1"/>
          <p:nvPr/>
        </p:nvSpPr>
        <p:spPr>
          <a:xfrm>
            <a:off x="3985955" y="1358900"/>
            <a:ext cx="1099851" cy="259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n-GB" sz="1200" b="1" dirty="0">
                <a:solidFill>
                  <a:srgbClr val="8859FF"/>
                </a:solidFill>
                <a:latin typeface="Inter" panose="020B0502030000000004"/>
                <a:cs typeface="Times New Roman" panose="02020603050405020304" pitchFamily="18" charset="0"/>
              </a:rPr>
              <a:t>Results</a:t>
            </a:r>
            <a:endParaRPr lang="da-DK" sz="1200" b="1" dirty="0">
              <a:solidFill>
                <a:srgbClr val="8859FF"/>
              </a:solidFill>
              <a:latin typeface="Inter" panose="020B0502030000000004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C0D18C1-7BD3-476B-8777-45D237C757D3}"/>
              </a:ext>
            </a:extLst>
          </p:cNvPr>
          <p:cNvSpPr txBox="1"/>
          <p:nvPr/>
        </p:nvSpPr>
        <p:spPr>
          <a:xfrm>
            <a:off x="3953711" y="1608079"/>
            <a:ext cx="1777687" cy="40818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da-DK"/>
            </a:defPPr>
            <a:lvl1pPr>
              <a:lnSpc>
                <a:spcPts val="1300"/>
              </a:lnSpc>
              <a:defRPr i="1">
                <a:solidFill>
                  <a:srgbClr val="00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GB" sz="800" dirty="0">
                <a:latin typeface="Inter" panose="020B0502030000000004"/>
                <a:ea typeface="+mn-ea"/>
              </a:rPr>
              <a:t>What will be the direct results of implementing your solution?</a:t>
            </a:r>
            <a:endParaRPr lang="da-DK" sz="800" dirty="0">
              <a:latin typeface="Inter" panose="020B0502030000000004"/>
              <a:ea typeface="+mn-ea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96454AF-9394-6A1B-88EE-BE249B62E087}"/>
              </a:ext>
            </a:extLst>
          </p:cNvPr>
          <p:cNvSpPr txBox="1"/>
          <p:nvPr/>
        </p:nvSpPr>
        <p:spPr>
          <a:xfrm>
            <a:off x="5957455" y="216479"/>
            <a:ext cx="6151418" cy="2782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n-GB" sz="1200" b="1" dirty="0">
                <a:solidFill>
                  <a:srgbClr val="8859FF"/>
                </a:solidFill>
                <a:effectLst/>
                <a:latin typeface="Inter" panose="020B0502030000000004"/>
                <a:ea typeface="Calibri" panose="020F0502020204030204" pitchFamily="34" charset="0"/>
                <a:cs typeface="Times New Roman" panose="02020603050405020304" pitchFamily="18" charset="0"/>
              </a:rPr>
              <a:t>Main problem the solution will address</a:t>
            </a:r>
            <a:r>
              <a:rPr lang="en-GB" sz="1800" b="1" dirty="0">
                <a:solidFill>
                  <a:srgbClr val="8859FF"/>
                </a:solidFill>
                <a:effectLst/>
                <a:latin typeface="Inter" panose="020B0502030000000004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da-DK" sz="1200" dirty="0">
              <a:solidFill>
                <a:srgbClr val="000000"/>
              </a:solidFill>
              <a:effectLst/>
              <a:latin typeface="Inter" panose="020B05020300000000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24CB914-5C44-1B61-3F6B-EBD68E9A1A34}"/>
              </a:ext>
            </a:extLst>
          </p:cNvPr>
          <p:cNvSpPr txBox="1"/>
          <p:nvPr/>
        </p:nvSpPr>
        <p:spPr>
          <a:xfrm>
            <a:off x="5957455" y="1327398"/>
            <a:ext cx="6151418" cy="259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GB" sz="1200" b="1" dirty="0">
                <a:solidFill>
                  <a:srgbClr val="EFEAFF"/>
                </a:solidFill>
                <a:effectLst/>
                <a:latin typeface="Inter" panose="020B0502030000000004"/>
                <a:ea typeface="Calibri" panose="020F0502020204030204" pitchFamily="34" charset="0"/>
                <a:cs typeface="Times New Roman" panose="02020603050405020304" pitchFamily="18" charset="0"/>
              </a:rPr>
              <a:t>Effects &amp; Assumptions</a:t>
            </a:r>
            <a:endParaRPr lang="da-DK" sz="1200" dirty="0">
              <a:solidFill>
                <a:srgbClr val="000000"/>
              </a:solidFill>
              <a:effectLst/>
              <a:latin typeface="Inter" panose="020B05020300000000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31C35AD-9431-133B-6628-DFF0462A0DEB}"/>
              </a:ext>
            </a:extLst>
          </p:cNvPr>
          <p:cNvSpPr txBox="1"/>
          <p:nvPr/>
        </p:nvSpPr>
        <p:spPr>
          <a:xfrm>
            <a:off x="6361610" y="1456920"/>
            <a:ext cx="6151418" cy="241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n-GB" sz="800" i="1" dirty="0">
                <a:solidFill>
                  <a:srgbClr val="EFEAFF"/>
                </a:solidFill>
                <a:effectLst/>
                <a:latin typeface="Inter" panose="020B0502030000000004"/>
                <a:ea typeface="Calibri" panose="020F0502020204030204" pitchFamily="34" charset="0"/>
                <a:cs typeface="Times New Roman" panose="02020603050405020304" pitchFamily="18" charset="0"/>
              </a:rPr>
              <a:t>What effects do we want the solution to have and what do you need to monitor to know yo</a:t>
            </a:r>
            <a:r>
              <a:rPr lang="en-GB" sz="800" i="1" dirty="0">
                <a:solidFill>
                  <a:srgbClr val="EFEAFF"/>
                </a:solidFill>
                <a:latin typeface="Inter" panose="020B0502030000000004"/>
                <a:ea typeface="Calibri" panose="020F0502020204030204" pitchFamily="34" charset="0"/>
                <a:cs typeface="Times New Roman" panose="02020603050405020304" pitchFamily="18" charset="0"/>
              </a:rPr>
              <a:t>u are on track?</a:t>
            </a:r>
            <a:endParaRPr lang="da-DK" sz="800" dirty="0">
              <a:solidFill>
                <a:srgbClr val="EFEAFF"/>
              </a:solidFill>
              <a:effectLst/>
              <a:latin typeface="Inter" panose="020B05020300000000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214E1D4-3C8C-4165-6C60-0ACA40C691CE}"/>
              </a:ext>
            </a:extLst>
          </p:cNvPr>
          <p:cNvSpPr txBox="1"/>
          <p:nvPr/>
        </p:nvSpPr>
        <p:spPr>
          <a:xfrm>
            <a:off x="5940829" y="1878233"/>
            <a:ext cx="1834344" cy="259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n-GB" sz="1200" b="1" dirty="0">
                <a:solidFill>
                  <a:srgbClr val="8859FF"/>
                </a:solidFill>
                <a:latin typeface="Inter" panose="020B0502030000000004"/>
                <a:cs typeface="Times New Roman" panose="02020603050405020304" pitchFamily="18" charset="0"/>
              </a:rPr>
              <a:t>Short-term goal?</a:t>
            </a:r>
            <a:endParaRPr lang="da-DK" sz="1200" b="1" dirty="0">
              <a:solidFill>
                <a:srgbClr val="8859FF"/>
              </a:solidFill>
              <a:latin typeface="Inter" panose="020B0502030000000004"/>
              <a:cs typeface="Times New Roman" panose="02020603050405020304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CB813A4-9683-0002-4266-855E866533FC}"/>
              </a:ext>
            </a:extLst>
          </p:cNvPr>
          <p:cNvSpPr txBox="1"/>
          <p:nvPr/>
        </p:nvSpPr>
        <p:spPr>
          <a:xfrm>
            <a:off x="5957454" y="2091968"/>
            <a:ext cx="1972458" cy="408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n-GB" sz="800" i="1" dirty="0">
                <a:solidFill>
                  <a:srgbClr val="000000"/>
                </a:solidFill>
                <a:latin typeface="Inter" panose="020B0502030000000004"/>
                <a:cs typeface="Times New Roman" panose="02020603050405020304" pitchFamily="18" charset="0"/>
              </a:rPr>
              <a:t>(What will be the measurable short-term effects of your solution?)</a:t>
            </a:r>
            <a:endParaRPr lang="da-DK" sz="800" i="1" dirty="0">
              <a:solidFill>
                <a:srgbClr val="000000"/>
              </a:solidFill>
              <a:latin typeface="Inter" panose="020B0502030000000004"/>
              <a:cs typeface="Times New Roman" panose="02020603050405020304" pitchFamily="18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9553A3D7-9CDA-A117-B815-22E5C9FA81CC}"/>
              </a:ext>
            </a:extLst>
          </p:cNvPr>
          <p:cNvSpPr txBox="1"/>
          <p:nvPr/>
        </p:nvSpPr>
        <p:spPr>
          <a:xfrm>
            <a:off x="7968436" y="1883522"/>
            <a:ext cx="2143306" cy="259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n-GB" sz="1200" b="1" dirty="0">
                <a:solidFill>
                  <a:srgbClr val="8859FF"/>
                </a:solidFill>
                <a:latin typeface="Inter" panose="020B0502030000000004"/>
                <a:cs typeface="Times New Roman" panose="02020603050405020304" pitchFamily="18" charset="0"/>
              </a:rPr>
              <a:t>Medium-term goal?</a:t>
            </a:r>
            <a:endParaRPr lang="da-DK" sz="1200" b="1" dirty="0">
              <a:solidFill>
                <a:srgbClr val="8859FF"/>
              </a:solidFill>
              <a:latin typeface="Inter" panose="020B0502030000000004"/>
              <a:cs typeface="Times New Roman" panose="02020603050405020304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491B7E8-1CC7-E819-4938-0ABA50A2A0BD}"/>
              </a:ext>
            </a:extLst>
          </p:cNvPr>
          <p:cNvSpPr txBox="1"/>
          <p:nvPr/>
        </p:nvSpPr>
        <p:spPr>
          <a:xfrm>
            <a:off x="7977798" y="2091479"/>
            <a:ext cx="1900842" cy="408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n-GB" sz="800" i="1" dirty="0">
                <a:solidFill>
                  <a:srgbClr val="000000"/>
                </a:solidFill>
                <a:latin typeface="Inter" panose="020B0502030000000004"/>
                <a:cs typeface="Times New Roman" panose="02020603050405020304" pitchFamily="18" charset="0"/>
              </a:rPr>
              <a:t>(What will be the measurable medium-term effects of your so?)</a:t>
            </a:r>
            <a:endParaRPr lang="da-DK" sz="800" i="1" dirty="0">
              <a:solidFill>
                <a:srgbClr val="000000"/>
              </a:solidFill>
              <a:latin typeface="Inter" panose="020B0502030000000004"/>
              <a:cs typeface="Times New Roman" panose="02020603050405020304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497FE81-59FB-16DC-C8D8-21350C6E936D}"/>
              </a:ext>
            </a:extLst>
          </p:cNvPr>
          <p:cNvSpPr txBox="1"/>
          <p:nvPr/>
        </p:nvSpPr>
        <p:spPr>
          <a:xfrm>
            <a:off x="10087236" y="1852894"/>
            <a:ext cx="1847763" cy="259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n-GB" sz="1200" b="1" dirty="0">
                <a:solidFill>
                  <a:srgbClr val="8859FF"/>
                </a:solidFill>
                <a:latin typeface="Inter" panose="020B0502030000000004"/>
                <a:cs typeface="Times New Roman" panose="02020603050405020304" pitchFamily="18" charset="0"/>
              </a:rPr>
              <a:t>Long-term goal?</a:t>
            </a:r>
            <a:endParaRPr lang="da-DK" sz="1200" b="1" dirty="0">
              <a:solidFill>
                <a:srgbClr val="8859FF"/>
              </a:solidFill>
              <a:latin typeface="Inter" panose="020B0502030000000004"/>
              <a:cs typeface="Times New Roman" panose="02020603050405020304" pitchFamily="18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28A8429-941B-36A7-D12A-91700B776B85}"/>
              </a:ext>
            </a:extLst>
          </p:cNvPr>
          <p:cNvSpPr txBox="1"/>
          <p:nvPr/>
        </p:nvSpPr>
        <p:spPr>
          <a:xfrm>
            <a:off x="10071432" y="2065553"/>
            <a:ext cx="1847763" cy="4081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n-GB" sz="800" i="1" dirty="0">
                <a:solidFill>
                  <a:srgbClr val="000000"/>
                </a:solidFill>
                <a:latin typeface="Inter" panose="020B0502030000000004"/>
                <a:cs typeface="Times New Roman" panose="02020603050405020304" pitchFamily="18" charset="0"/>
              </a:rPr>
              <a:t>(What will be the measurable l</a:t>
            </a:r>
            <a:r>
              <a:rPr lang="en-US" sz="800" i="1" dirty="0" err="1">
                <a:solidFill>
                  <a:srgbClr val="000000"/>
                </a:solidFill>
                <a:latin typeface="Inter" panose="020B0502030000000004"/>
                <a:cs typeface="Times New Roman" panose="02020603050405020304" pitchFamily="18" charset="0"/>
              </a:rPr>
              <a:t>ong</a:t>
            </a:r>
            <a:r>
              <a:rPr lang="en-GB" sz="800" i="1" dirty="0">
                <a:solidFill>
                  <a:srgbClr val="000000"/>
                </a:solidFill>
                <a:latin typeface="Inter" panose="020B0502030000000004"/>
                <a:cs typeface="Times New Roman" panose="02020603050405020304" pitchFamily="18" charset="0"/>
              </a:rPr>
              <a:t>-term effects of your results?)</a:t>
            </a:r>
            <a:endParaRPr lang="da-DK" sz="800" i="1" dirty="0">
              <a:solidFill>
                <a:srgbClr val="000000"/>
              </a:solidFill>
              <a:latin typeface="Inter" panose="020B0502030000000004"/>
              <a:cs typeface="Times New Roman" panose="02020603050405020304" pitchFamily="18" charset="0"/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13326482-EE17-1DEC-2854-B1B008A54376}"/>
              </a:ext>
            </a:extLst>
          </p:cNvPr>
          <p:cNvCxnSpPr>
            <a:cxnSpLocks/>
          </p:cNvCxnSpPr>
          <p:nvPr/>
        </p:nvCxnSpPr>
        <p:spPr>
          <a:xfrm>
            <a:off x="5957454" y="4650206"/>
            <a:ext cx="1885602" cy="0"/>
          </a:xfrm>
          <a:prstGeom prst="line">
            <a:avLst/>
          </a:prstGeom>
          <a:ln>
            <a:solidFill>
              <a:srgbClr val="885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Straight Connector 2047">
            <a:extLst>
              <a:ext uri="{FF2B5EF4-FFF2-40B4-BE49-F238E27FC236}">
                <a16:creationId xmlns:a16="http://schemas.microsoft.com/office/drawing/2014/main" id="{8B773233-3D23-A448-FA06-4406329359D8}"/>
              </a:ext>
            </a:extLst>
          </p:cNvPr>
          <p:cNvCxnSpPr>
            <a:cxnSpLocks/>
          </p:cNvCxnSpPr>
          <p:nvPr/>
        </p:nvCxnSpPr>
        <p:spPr>
          <a:xfrm>
            <a:off x="7961228" y="4642923"/>
            <a:ext cx="1951123" cy="0"/>
          </a:xfrm>
          <a:prstGeom prst="line">
            <a:avLst/>
          </a:prstGeom>
          <a:ln>
            <a:solidFill>
              <a:srgbClr val="885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0" name="Straight Connector 2049">
            <a:extLst>
              <a:ext uri="{FF2B5EF4-FFF2-40B4-BE49-F238E27FC236}">
                <a16:creationId xmlns:a16="http://schemas.microsoft.com/office/drawing/2014/main" id="{6E3DEBF7-B09F-9AD8-BA62-32FBEAC1D43D}"/>
              </a:ext>
            </a:extLst>
          </p:cNvPr>
          <p:cNvCxnSpPr>
            <a:cxnSpLocks/>
          </p:cNvCxnSpPr>
          <p:nvPr/>
        </p:nvCxnSpPr>
        <p:spPr>
          <a:xfrm>
            <a:off x="10055630" y="4650206"/>
            <a:ext cx="1879369" cy="0"/>
          </a:xfrm>
          <a:prstGeom prst="line">
            <a:avLst/>
          </a:prstGeom>
          <a:ln>
            <a:solidFill>
              <a:srgbClr val="885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2" name="TextBox 2051">
            <a:extLst>
              <a:ext uri="{FF2B5EF4-FFF2-40B4-BE49-F238E27FC236}">
                <a16:creationId xmlns:a16="http://schemas.microsoft.com/office/drawing/2014/main" id="{77CA08ED-CB4C-6BA1-A5A0-6278BE2B41FE}"/>
              </a:ext>
            </a:extLst>
          </p:cNvPr>
          <p:cNvSpPr txBox="1"/>
          <p:nvPr/>
        </p:nvSpPr>
        <p:spPr>
          <a:xfrm>
            <a:off x="5949575" y="4653777"/>
            <a:ext cx="1901359" cy="1241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n-GB" sz="1200" b="1" dirty="0">
                <a:solidFill>
                  <a:srgbClr val="8859FF"/>
                </a:solidFill>
                <a:effectLst/>
                <a:latin typeface="Inter" panose="020B0502030000000004"/>
                <a:ea typeface="Calibri" panose="020F0502020204030204" pitchFamily="34" charset="0"/>
                <a:cs typeface="Times New Roman" panose="02020603050405020304" pitchFamily="18" charset="0"/>
              </a:rPr>
              <a:t>What assumptions must be validated for the effects to happen?</a:t>
            </a:r>
            <a:r>
              <a:rPr lang="en-GB" sz="1200" dirty="0">
                <a:solidFill>
                  <a:srgbClr val="8859FF"/>
                </a:solidFill>
                <a:effectLst/>
                <a:latin typeface="Inter" panose="020B0502030000000004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i="1" dirty="0">
                <a:solidFill>
                  <a:srgbClr val="000000"/>
                </a:solidFill>
                <a:effectLst/>
                <a:latin typeface="Inter" panose="020B0502030000000004"/>
                <a:ea typeface="Calibri" panose="020F0502020204030204" pitchFamily="34" charset="0"/>
                <a:cs typeface="Times New Roman" panose="02020603050405020304" pitchFamily="18" charset="0"/>
              </a:rPr>
              <a:t>(e.g., in relation to stakeholder support, implementation context, end-user needs and capacities, implementer capacities etc.)</a:t>
            </a:r>
            <a:r>
              <a:rPr lang="en-GB" sz="800" dirty="0">
                <a:solidFill>
                  <a:srgbClr val="000000"/>
                </a:solidFill>
                <a:effectLst/>
                <a:latin typeface="Inter" panose="020B0502030000000004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a-DK" sz="800" dirty="0">
              <a:solidFill>
                <a:srgbClr val="000000"/>
              </a:solidFill>
              <a:effectLst/>
              <a:latin typeface="Inter" panose="020B05020300000000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54" name="TextBox 2053">
            <a:extLst>
              <a:ext uri="{FF2B5EF4-FFF2-40B4-BE49-F238E27FC236}">
                <a16:creationId xmlns:a16="http://schemas.microsoft.com/office/drawing/2014/main" id="{5A2ED1D4-69FA-FE72-11F4-3B314A0A9979}"/>
              </a:ext>
            </a:extLst>
          </p:cNvPr>
          <p:cNvSpPr txBox="1"/>
          <p:nvPr/>
        </p:nvSpPr>
        <p:spPr>
          <a:xfrm>
            <a:off x="7954878" y="4650206"/>
            <a:ext cx="1923762" cy="1241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n-GB" sz="1200" b="1" dirty="0">
                <a:solidFill>
                  <a:srgbClr val="8859FF"/>
                </a:solidFill>
                <a:effectLst/>
                <a:latin typeface="Inter" panose="020B0502030000000004"/>
                <a:ea typeface="Calibri" panose="020F0502020204030204" pitchFamily="34" charset="0"/>
                <a:cs typeface="Times New Roman" panose="02020603050405020304" pitchFamily="18" charset="0"/>
              </a:rPr>
              <a:t>What assumptions must be validated for the effects to happen?</a:t>
            </a:r>
            <a:r>
              <a:rPr lang="en-GB" sz="1200" dirty="0">
                <a:solidFill>
                  <a:srgbClr val="8859FF"/>
                </a:solidFill>
                <a:effectLst/>
                <a:latin typeface="Inter" panose="020B0502030000000004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i="1" dirty="0">
                <a:solidFill>
                  <a:srgbClr val="000000"/>
                </a:solidFill>
                <a:effectLst/>
                <a:latin typeface="Inter" panose="020B0502030000000004"/>
                <a:ea typeface="Calibri" panose="020F0502020204030204" pitchFamily="34" charset="0"/>
                <a:cs typeface="Times New Roman" panose="02020603050405020304" pitchFamily="18" charset="0"/>
              </a:rPr>
              <a:t>(e.g., in relation to stakeholder support, implementation context, end-user needs and capacities, implementer capacities etc.)</a:t>
            </a:r>
            <a:r>
              <a:rPr lang="en-GB" sz="800" dirty="0">
                <a:solidFill>
                  <a:srgbClr val="000000"/>
                </a:solidFill>
                <a:effectLst/>
                <a:latin typeface="Inter" panose="020B0502030000000004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a-DK" sz="800" dirty="0">
              <a:solidFill>
                <a:srgbClr val="000000"/>
              </a:solidFill>
              <a:effectLst/>
              <a:latin typeface="Inter" panose="020B05020300000000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56" name="TextBox 2055">
            <a:extLst>
              <a:ext uri="{FF2B5EF4-FFF2-40B4-BE49-F238E27FC236}">
                <a16:creationId xmlns:a16="http://schemas.microsoft.com/office/drawing/2014/main" id="{0B536336-F489-5162-3445-C7DC468E16E5}"/>
              </a:ext>
            </a:extLst>
          </p:cNvPr>
          <p:cNvSpPr txBox="1"/>
          <p:nvPr/>
        </p:nvSpPr>
        <p:spPr>
          <a:xfrm>
            <a:off x="10055630" y="4642923"/>
            <a:ext cx="1879369" cy="1241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300"/>
              </a:lnSpc>
            </a:pPr>
            <a:r>
              <a:rPr lang="en-GB" sz="1200" b="1" dirty="0">
                <a:solidFill>
                  <a:srgbClr val="8859FF"/>
                </a:solidFill>
                <a:effectLst/>
                <a:latin typeface="Inter" panose="020B0502030000000004"/>
                <a:ea typeface="Calibri" panose="020F0502020204030204" pitchFamily="34" charset="0"/>
                <a:cs typeface="Times New Roman" panose="02020603050405020304" pitchFamily="18" charset="0"/>
              </a:rPr>
              <a:t>What assumptions must be validated for the effects to happen?</a:t>
            </a:r>
            <a:r>
              <a:rPr lang="en-GB" sz="1200" dirty="0">
                <a:solidFill>
                  <a:srgbClr val="8859FF"/>
                </a:solidFill>
                <a:effectLst/>
                <a:latin typeface="Inter" panose="020B0502030000000004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800" i="1" dirty="0">
                <a:solidFill>
                  <a:srgbClr val="000000"/>
                </a:solidFill>
                <a:effectLst/>
                <a:latin typeface="Inter" panose="020B0502030000000004"/>
                <a:ea typeface="Calibri" panose="020F0502020204030204" pitchFamily="34" charset="0"/>
                <a:cs typeface="Times New Roman" panose="02020603050405020304" pitchFamily="18" charset="0"/>
              </a:rPr>
              <a:t>(e.g., in relation to stakeholder support, implementation context, end-user needs and capacities, implementer capacities etc.)</a:t>
            </a:r>
            <a:r>
              <a:rPr lang="en-GB" sz="800" dirty="0">
                <a:solidFill>
                  <a:srgbClr val="000000"/>
                </a:solidFill>
                <a:effectLst/>
                <a:latin typeface="Inter" panose="020B0502030000000004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a-DK" sz="800" dirty="0">
              <a:solidFill>
                <a:srgbClr val="000000"/>
              </a:solidFill>
              <a:effectLst/>
              <a:latin typeface="Inter" panose="020B05020300000000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62" name="Pil: højre 53">
            <a:extLst>
              <a:ext uri="{FF2B5EF4-FFF2-40B4-BE49-F238E27FC236}">
                <a16:creationId xmlns:a16="http://schemas.microsoft.com/office/drawing/2014/main" id="{301320B7-DE2E-1EDD-5A41-41321964049F}"/>
              </a:ext>
            </a:extLst>
          </p:cNvPr>
          <p:cNvSpPr/>
          <p:nvPr/>
        </p:nvSpPr>
        <p:spPr>
          <a:xfrm>
            <a:off x="1900011" y="2457422"/>
            <a:ext cx="223745" cy="201748"/>
          </a:xfrm>
          <a:prstGeom prst="rightArrow">
            <a:avLst/>
          </a:prstGeom>
          <a:solidFill>
            <a:srgbClr val="87FFB8"/>
          </a:solidFill>
          <a:ln>
            <a:solidFill>
              <a:srgbClr val="87FF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a-DK"/>
          </a:p>
        </p:txBody>
      </p:sp>
      <p:sp>
        <p:nvSpPr>
          <p:cNvPr id="2063" name="Pil: højre 53">
            <a:extLst>
              <a:ext uri="{FF2B5EF4-FFF2-40B4-BE49-F238E27FC236}">
                <a16:creationId xmlns:a16="http://schemas.microsoft.com/office/drawing/2014/main" id="{055D126A-1C71-D770-5C53-0BA1A45C737A}"/>
              </a:ext>
            </a:extLst>
          </p:cNvPr>
          <p:cNvSpPr/>
          <p:nvPr/>
        </p:nvSpPr>
        <p:spPr>
          <a:xfrm>
            <a:off x="1888021" y="5279538"/>
            <a:ext cx="223745" cy="201748"/>
          </a:xfrm>
          <a:prstGeom prst="rightArrow">
            <a:avLst/>
          </a:prstGeom>
          <a:solidFill>
            <a:srgbClr val="87FFB8"/>
          </a:solidFill>
          <a:ln>
            <a:solidFill>
              <a:srgbClr val="87FF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a-DK"/>
          </a:p>
        </p:txBody>
      </p:sp>
      <p:sp>
        <p:nvSpPr>
          <p:cNvPr id="2064" name="Pil: højre 53">
            <a:extLst>
              <a:ext uri="{FF2B5EF4-FFF2-40B4-BE49-F238E27FC236}">
                <a16:creationId xmlns:a16="http://schemas.microsoft.com/office/drawing/2014/main" id="{612FF11D-29AA-0418-E37A-46245EF2490F}"/>
              </a:ext>
            </a:extLst>
          </p:cNvPr>
          <p:cNvSpPr/>
          <p:nvPr/>
        </p:nvSpPr>
        <p:spPr>
          <a:xfrm>
            <a:off x="3828862" y="3860615"/>
            <a:ext cx="223745" cy="201748"/>
          </a:xfrm>
          <a:prstGeom prst="rightArrow">
            <a:avLst/>
          </a:prstGeom>
          <a:solidFill>
            <a:srgbClr val="87FFB8"/>
          </a:solidFill>
          <a:ln>
            <a:solidFill>
              <a:srgbClr val="87FF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a-DK"/>
          </a:p>
        </p:txBody>
      </p:sp>
      <p:sp>
        <p:nvSpPr>
          <p:cNvPr id="2065" name="Pil: højre 53">
            <a:extLst>
              <a:ext uri="{FF2B5EF4-FFF2-40B4-BE49-F238E27FC236}">
                <a16:creationId xmlns:a16="http://schemas.microsoft.com/office/drawing/2014/main" id="{F56A0547-6901-D431-DA0F-9BF93FD34A16}"/>
              </a:ext>
            </a:extLst>
          </p:cNvPr>
          <p:cNvSpPr/>
          <p:nvPr/>
        </p:nvSpPr>
        <p:spPr>
          <a:xfrm>
            <a:off x="5780813" y="3864070"/>
            <a:ext cx="223745" cy="201748"/>
          </a:xfrm>
          <a:prstGeom prst="rightArrow">
            <a:avLst/>
          </a:prstGeom>
          <a:solidFill>
            <a:srgbClr val="87FFB8"/>
          </a:solidFill>
          <a:ln>
            <a:solidFill>
              <a:srgbClr val="87FF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a-DK"/>
          </a:p>
        </p:txBody>
      </p:sp>
      <p:sp>
        <p:nvSpPr>
          <p:cNvPr id="2066" name="Pil: højre 53">
            <a:extLst>
              <a:ext uri="{FF2B5EF4-FFF2-40B4-BE49-F238E27FC236}">
                <a16:creationId xmlns:a16="http://schemas.microsoft.com/office/drawing/2014/main" id="{72F2C5DB-9C59-A8B6-A9E4-A054FE474697}"/>
              </a:ext>
            </a:extLst>
          </p:cNvPr>
          <p:cNvSpPr/>
          <p:nvPr/>
        </p:nvSpPr>
        <p:spPr>
          <a:xfrm>
            <a:off x="7788161" y="3860615"/>
            <a:ext cx="223745" cy="201748"/>
          </a:xfrm>
          <a:prstGeom prst="rightArrow">
            <a:avLst/>
          </a:prstGeom>
          <a:solidFill>
            <a:srgbClr val="87FFB8"/>
          </a:solidFill>
          <a:ln>
            <a:solidFill>
              <a:srgbClr val="87FF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a-DK"/>
          </a:p>
        </p:txBody>
      </p:sp>
      <p:sp>
        <p:nvSpPr>
          <p:cNvPr id="2067" name="Pil: højre 53">
            <a:extLst>
              <a:ext uri="{FF2B5EF4-FFF2-40B4-BE49-F238E27FC236}">
                <a16:creationId xmlns:a16="http://schemas.microsoft.com/office/drawing/2014/main" id="{3DEDDB4D-6AE4-72C3-5A7B-A6A1F4259E3F}"/>
              </a:ext>
            </a:extLst>
          </p:cNvPr>
          <p:cNvSpPr/>
          <p:nvPr/>
        </p:nvSpPr>
        <p:spPr>
          <a:xfrm>
            <a:off x="9878640" y="3869923"/>
            <a:ext cx="223745" cy="201748"/>
          </a:xfrm>
          <a:prstGeom prst="rightArrow">
            <a:avLst/>
          </a:prstGeom>
          <a:solidFill>
            <a:srgbClr val="87FFB8"/>
          </a:solidFill>
          <a:ln>
            <a:solidFill>
              <a:srgbClr val="87FFB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8825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kParentCase_x003a_Name xmlns="e220af6b-6bbf-4e77-9768-978fa9cfcb66" xsi:nil="true"/>
    <rkRelatedDoc xmlns="0248c0ea-29d7-4d74-b0ca-d2033b5a6160" xsi:nil="true"/>
    <rkYellowNoteDoc xmlns="d04ac8df-6fd2-482f-b819-b97b1136af7f" xsi:nil="true"/>
    <rkDocumentAdvis xmlns="d04ac8df-6fd2-482f-b819-b97b1136af7f" xsi:nil="true"/>
    <p8b010f7df5842dca681a0912c2bcab2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Internal</TermName>
          <TermId xmlns="http://schemas.microsoft.com/office/infopath/2007/PartnerControls">bf6bc60c-60b7-4f48-b412-c18e1ee58d20</TermId>
        </TermInfo>
      </Terms>
    </p8b010f7df5842dca681a0912c2bcab2>
    <wpBusinessModule xmlns="d04ac8df-6fd2-482f-b819-b97b1136af7f">LK Sager</wpBusinessModule>
    <rkConfidential xmlns="d04ac8df-6fd2-482f-b819-b97b1136af7f">false</rkConfidential>
    <wp_tag xmlns="abbeec68-b05e-4e2e-88e5-2ac3e13fe809">Open</wp_tag>
    <rkCaseID xmlns="d04ac8df-6fd2-482f-b819-b97b1136af7f">LK-2022-000562</rkCaseID>
    <wpDocumentId xmlns="abbeec68-b05e-4e2e-88e5-2ac3e13fe809">2023-232138</wpDocumentId>
    <e5404abefda04403849637b8b186ca8b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Final</TermName>
          <TermId xmlns="http://schemas.microsoft.com/office/infopath/2007/PartnerControls">9ae6fcd9-b451-46c0-9019-188a10b11456</TermId>
        </TermInfo>
      </Terms>
    </e5404abefda04403849637b8b186ca8b>
    <rkActDate xmlns="d04ac8df-6fd2-482f-b819-b97b1136af7f" xsi:nil="true"/>
    <rkProjectNumber xmlns="d04ac8df-6fd2-482f-b819-b97b1136af7f" xsi:nil="true"/>
    <l0b87f47b5fd40b6a4e348aaf4c7e8b4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Global</TermName>
          <TermId xmlns="http://schemas.microsoft.com/office/infopath/2007/PartnerControls">95facd43-4c32-4e9a-9df5-67821726541f</TermId>
        </TermInfo>
      </Terms>
    </l0b87f47b5fd40b6a4e348aaf4c7e8b4>
    <o11674a1c5194f539b8fac7b8bdf8889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International afdeling:Technical Quality ＆ Impact</TermName>
          <TermId xmlns="http://schemas.microsoft.com/office/infopath/2007/PartnerControls">c9b49345-7375-4e11-a10f-4dbbde3a29a3</TermId>
        </TermInfo>
      </Terms>
    </o11674a1c5194f539b8fac7b8bdf8889>
    <lcf76f155ced4ddcb4097134ff3c332f xmlns="e220af6b-6bbf-4e77-9768-978fa9cfcb66">
      <Terms xmlns="http://schemas.microsoft.com/office/infopath/2007/PartnerControls"/>
    </lcf76f155ced4ddcb4097134ff3c332f>
    <zpaGDPR_Sag_Beregnet xmlns="e220af6b-6bbf-4e77-9768-978fa9cfcb66" xsi:nil="true"/>
    <rkArchivingPeriod xmlns="d04ac8df-6fd2-482f-b819-b97b1136af7f">2019-2024</rkArchivingPeriod>
    <rkDeletionDate xmlns="d04ac8df-6fd2-482f-b819-b97b1136af7f" xsi:nil="true"/>
    <TaxCatchAll xmlns="9a29e298-6711-4c2e-b998-25b6d616e0da">
      <Value>10</Value>
      <Value>93</Value>
      <Value>112</Value>
      <Value>94</Value>
      <Value>42</Value>
      <Value>9</Value>
      <Value>174</Value>
      <Value>267</Value>
      <Value>155</Value>
      <Value>8</Value>
      <Value>85</Value>
    </TaxCatchAll>
    <a30301ec14f1485491da311a88d487d0 xmlns="d04ac8df-6fd2-482f-b819-b97b1136af7f">
      <Terms xmlns="http://schemas.microsoft.com/office/infopath/2007/PartnerControls">
        <TermInfo xmlns="http://schemas.microsoft.com/office/infopath/2007/PartnerControls">
          <TermName xmlns="http://schemas.microsoft.com/office/infopath/2007/PartnerControls">Open</TermName>
          <TermId xmlns="http://schemas.microsoft.com/office/infopath/2007/PartnerControls">5b634c15-81a0-4474-a1b9-c7fcf95d35c4</TermId>
        </TermInfo>
      </Terms>
    </a30301ec14f1485491da311a88d487d0>
    <wp_entitynamefield xmlns="e220af6b-6bbf-4e77-9768-978fa9cfcb66">2022 Digital innovation toolbox</wp_entitynamefield>
    <d923a72535ef400db5bb91fb99033a1e xmlns="e220af6b-6bbf-4e77-9768-978fa9cfcb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Project Development</TermName>
          <TermId xmlns="http://schemas.microsoft.com/office/infopath/2007/PartnerControls">ea95ca56-4593-4ddf-bb44-4d625fd703e5</TermId>
        </TermInfo>
        <TermInfo xmlns="http://schemas.microsoft.com/office/infopath/2007/PartnerControls">
          <TermName xmlns="http://schemas.microsoft.com/office/infopath/2007/PartnerControls">#Analysis</TermName>
          <TermId xmlns="http://schemas.microsoft.com/office/infopath/2007/PartnerControls">7e18c5fb-c3db-441a-a13c-b4c3de5cbd2f</TermId>
        </TermInfo>
        <TermInfo xmlns="http://schemas.microsoft.com/office/infopath/2007/PartnerControls">
          <TermName xmlns="http://schemas.microsoft.com/office/infopath/2007/PartnerControls">#Project</TermName>
          <TermId xmlns="http://schemas.microsoft.com/office/infopath/2007/PartnerControls">f4133c07-e6aa-4462-92ac-ead541b4bde8</TermId>
        </TermInfo>
        <TermInfo xmlns="http://schemas.microsoft.com/office/infopath/2007/PartnerControls">
          <TermName xmlns="http://schemas.microsoft.com/office/infopath/2007/PartnerControls">#Other technical support</TermName>
          <TermId xmlns="http://schemas.microsoft.com/office/infopath/2007/PartnerControls">326b5b11-6654-4a99-bd56-b9afc928570a</TermId>
        </TermInfo>
        <TermInfo xmlns="http://schemas.microsoft.com/office/infopath/2007/PartnerControls">
          <TermName xmlns="http://schemas.microsoft.com/office/infopath/2007/PartnerControls">#Capacity Building</TermName>
          <TermId xmlns="http://schemas.microsoft.com/office/infopath/2007/PartnerControls">598d68aa-623d-45ec-bceb-d205edf42155</TermId>
        </TermInfo>
        <TermInfo xmlns="http://schemas.microsoft.com/office/infopath/2007/PartnerControls">
          <TermName xmlns="http://schemas.microsoft.com/office/infopath/2007/PartnerControls">#Strategy ＆ Prioritisation</TermName>
          <TermId xmlns="http://schemas.microsoft.com/office/infopath/2007/PartnerControls">7e0e2e56-07ae-4f0b-84da-e6e3da9508c1</TermId>
        </TermInfo>
      </Terms>
    </d923a72535ef400db5bb91fb99033a1e>
    <rkParentCase xmlns="e220af6b-6bbf-4e77-9768-978fa9cfcb66" xsi:nil="true"/>
    <wpItemlocation xmlns="14bfd2bb-3d4a-4549-9197-f3410a8da64b">52f89f3b39354c7c9851847cb57fcabb;4a4729547dea44959d8bce78817e3c8e;8718;</wpItemlo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RK Document" ma:contentTypeID="0x010100BAF7254234723E48BEAA5279D19E83B80071A4DE9977CE5C44A7C2697AAD021DA5" ma:contentTypeVersion="29" ma:contentTypeDescription="Create a new document." ma:contentTypeScope="" ma:versionID="3bfbd313ede7efe9cb67f16d67f76496">
  <xsd:schema xmlns:xsd="http://www.w3.org/2001/XMLSchema" xmlns:xs="http://www.w3.org/2001/XMLSchema" xmlns:p="http://schemas.microsoft.com/office/2006/metadata/properties" xmlns:ns2="d04ac8df-6fd2-482f-b819-b97b1136af7f" xmlns:ns3="9a29e298-6711-4c2e-b998-25b6d616e0da" xmlns:ns4="abbeec68-b05e-4e2e-88e5-2ac3e13fe809" xmlns:ns5="e220af6b-6bbf-4e77-9768-978fa9cfcb66" xmlns:ns6="14bfd2bb-3d4a-4549-9197-f3410a8da64b" xmlns:ns7="0248c0ea-29d7-4d74-b0ca-d2033b5a6160" targetNamespace="http://schemas.microsoft.com/office/2006/metadata/properties" ma:root="true" ma:fieldsID="912144e763c5e4e3ef02e4ed9a0c6d29" ns2:_="" ns3:_="" ns4:_="" ns5:_="" ns6:_="" ns7:_="">
    <xsd:import namespace="d04ac8df-6fd2-482f-b819-b97b1136af7f"/>
    <xsd:import namespace="9a29e298-6711-4c2e-b998-25b6d616e0da"/>
    <xsd:import namespace="abbeec68-b05e-4e2e-88e5-2ac3e13fe809"/>
    <xsd:import namespace="e220af6b-6bbf-4e77-9768-978fa9cfcb66"/>
    <xsd:import namespace="14bfd2bb-3d4a-4549-9197-f3410a8da64b"/>
    <xsd:import namespace="0248c0ea-29d7-4d74-b0ca-d2033b5a6160"/>
    <xsd:element name="properties">
      <xsd:complexType>
        <xsd:sequence>
          <xsd:element name="documentManagement">
            <xsd:complexType>
              <xsd:all>
                <xsd:element ref="ns2:rkActDate" minOccurs="0"/>
                <xsd:element ref="ns2:rkDeletionDate" minOccurs="0"/>
                <xsd:element ref="ns2:rkYellowNoteDoc" minOccurs="0"/>
                <xsd:element ref="ns2:rkDocumentAdvis" minOccurs="0"/>
                <xsd:element ref="ns2:rkArchivingPeriod" minOccurs="0"/>
                <xsd:element ref="ns4:wp_tag" minOccurs="0"/>
                <xsd:element ref="ns4:wpDocumentId" minOccurs="0"/>
                <xsd:element ref="ns5:wp_entitynamefield" minOccurs="0"/>
                <xsd:element ref="ns2:wpBusinessModule" minOccurs="0"/>
                <xsd:element ref="ns2:rkProjectNumber" minOccurs="0"/>
                <xsd:element ref="ns2:rkCaseID" minOccurs="0"/>
                <xsd:element ref="ns5:rkParentCase" minOccurs="0"/>
                <xsd:element ref="ns5:rkParentCase_x003a_Name" minOccurs="0"/>
                <xsd:element ref="ns6:wpItemlocation" minOccurs="0"/>
                <xsd:element ref="ns7:rkRelatedDoc" minOccurs="0"/>
                <xsd:element ref="ns2:rkConfidential" minOccurs="0"/>
                <xsd:element ref="ns5:l0b87f47b5fd40b6a4e348aaf4c7e8b4" minOccurs="0"/>
                <xsd:element ref="ns2:e5404abefda04403849637b8b186ca8b" minOccurs="0"/>
                <xsd:element ref="ns5:o11674a1c5194f539b8fac7b8bdf8889" minOccurs="0"/>
                <xsd:element ref="ns2:p8b010f7df5842dca681a0912c2bcab2" minOccurs="0"/>
                <xsd:element ref="ns3:TaxCatchAllLabel" minOccurs="0"/>
                <xsd:element ref="ns3:TaxCatchAll" minOccurs="0"/>
                <xsd:element ref="ns5:d923a72535ef400db5bb91fb99033a1e" minOccurs="0"/>
                <xsd:element ref="ns2:a30301ec14f1485491da311a88d487d0" minOccurs="0"/>
                <xsd:element ref="ns5:MediaServiceMetadata" minOccurs="0"/>
                <xsd:element ref="ns5:MediaServiceFastMetadata" minOccurs="0"/>
                <xsd:element ref="ns5:MediaServiceAutoKeyPoints" minOccurs="0"/>
                <xsd:element ref="ns5:MediaServiceKeyPoints" minOccurs="0"/>
                <xsd:element ref="ns5:lcf76f155ced4ddcb4097134ff3c332f" minOccurs="0"/>
                <xsd:element ref="ns5:MediaServiceGenerationTime" minOccurs="0"/>
                <xsd:element ref="ns5:MediaServiceEventHashCode" minOccurs="0"/>
                <xsd:element ref="ns5:MediaServiceSearchProperties" minOccurs="0"/>
                <xsd:element ref="ns5:zpaGDPR_Sag_Beregnet" minOccurs="0"/>
                <xsd:element ref="ns5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ac8df-6fd2-482f-b819-b97b1136af7f" elementFormDefault="qualified">
    <xsd:import namespace="http://schemas.microsoft.com/office/2006/documentManagement/types"/>
    <xsd:import namespace="http://schemas.microsoft.com/office/infopath/2007/PartnerControls"/>
    <xsd:element name="rkActDate" ma:index="2" nillable="true" ma:displayName="Date of document creation" ma:description="If you upload an already existing document, you can use this field to note the original date of creating the document." ma:format="DateOnly" ma:internalName="rkActDate" ma:readOnly="false">
      <xsd:simpleType>
        <xsd:restriction base="dms:DateTime"/>
      </xsd:simpleType>
    </xsd:element>
    <xsd:element name="rkDeletionDate" ma:index="3" nillable="true" ma:displayName="Deletion Date" ma:description="" ma:format="DateOnly" ma:internalName="rkDeletionDate" ma:readOnly="false">
      <xsd:simpleType>
        <xsd:restriction base="dms:DateTime"/>
      </xsd:simpleType>
    </xsd:element>
    <xsd:element name="rkYellowNoteDoc" ma:index="4" nillable="true" ma:displayName="Yellow Note Doc" ma:internalName="rkYellowNoteDoc" ma:readOnly="false">
      <xsd:simpleType>
        <xsd:restriction base="dms:Note">
          <xsd:maxLength value="255"/>
        </xsd:restriction>
      </xsd:simpleType>
    </xsd:element>
    <xsd:element name="rkDocumentAdvis" ma:index="7" nillable="true" ma:displayName="Document Advis" ma:hidden="true" ma:internalName="rkDocumentAdvis" ma:readOnly="false">
      <xsd:simpleType>
        <xsd:restriction base="dms:Note"/>
      </xsd:simpleType>
    </xsd:element>
    <xsd:element name="rkArchivingPeriod" ma:index="8" nillable="true" ma:displayName="Archiving Period" ma:default="2019-2024" ma:hidden="true" ma:internalName="rkArchivingPeriod" ma:readOnly="false">
      <xsd:simpleType>
        <xsd:restriction base="dms:Text">
          <xsd:maxLength value="255"/>
        </xsd:restriction>
      </xsd:simpleType>
    </xsd:element>
    <xsd:element name="wpBusinessModule" ma:index="12" nillable="true" ma:displayName="Business Module" ma:default="LK Sager" ma:hidden="true" ma:internalName="wpBusinessModule" ma:readOnly="false">
      <xsd:simpleType>
        <xsd:restriction base="dms:Text"/>
      </xsd:simpleType>
    </xsd:element>
    <xsd:element name="rkProjectNumber" ma:index="13" nillable="true" ma:displayName="Project Number" ma:default="" ma:hidden="true" ma:internalName="rkProjectNumber" ma:readOnly="false">
      <xsd:simpleType>
        <xsd:restriction base="dms:Text">
          <xsd:maxLength value="255"/>
        </xsd:restriction>
      </xsd:simpleType>
    </xsd:element>
    <xsd:element name="rkCaseID" ma:index="16" nillable="true" ma:displayName="Case ID" ma:default="LK-2022-000562" ma:hidden="true" ma:internalName="rkCaseID" ma:readOnly="false">
      <xsd:simpleType>
        <xsd:restriction base="dms:Text">
          <xsd:maxLength value="255"/>
        </xsd:restriction>
      </xsd:simpleType>
    </xsd:element>
    <xsd:element name="rkConfidential" ma:index="26" nillable="true" ma:displayName="Confidential" ma:default="False" ma:description="" ma:internalName="rkConfidential" ma:readOnly="false">
      <xsd:simpleType>
        <xsd:restriction base="dms:Boolean"/>
      </xsd:simpleType>
    </xsd:element>
    <xsd:element name="e5404abefda04403849637b8b186ca8b" ma:index="28" nillable="true" ma:taxonomy="true" ma:internalName="e5404abefda04403849637b8b186ca8b" ma:taxonomyFieldName="rkDocumentStatus" ma:displayName="Document Status" ma:readOnly="false" ma:default="2;#Final|9ae6fcd9-b451-46c0-9019-188a10b11456" ma:fieldId="{e5404abe-fda0-4403-8496-37b8b186ca8b}" ma:sspId="a6bba7c3-5107-49f1-abb3-1b46ebc15f72" ma:termSetId="78361e7a-d923-40e8-a730-0048d23b6454" ma:anchorId="a29111a7-f711-4224-8350-0bd8393b3a0f" ma:open="false" ma:isKeyword="false">
      <xsd:complexType>
        <xsd:sequence>
          <xsd:element ref="pc:Terms" minOccurs="0" maxOccurs="1"/>
        </xsd:sequence>
      </xsd:complexType>
    </xsd:element>
    <xsd:element name="p8b010f7df5842dca681a0912c2bcab2" ma:index="31" nillable="true" ma:taxonomy="true" ma:internalName="p8b010f7df5842dca681a0912c2bcab2" ma:taxonomyFieldName="rkDocDirection" ma:displayName="Document Direction" ma:readOnly="false" ma:default="1;#Internal|bf6bc60c-60b7-4f48-b412-c18e1ee58d20" ma:fieldId="{98b010f7-df58-42dc-a681-a0912c2bcab2}" ma:sspId="a6bba7c3-5107-49f1-abb3-1b46ebc15f72" ma:termSetId="79fb452f-4e81-49d7-bc6b-6702f6ca3880" ma:anchorId="ff9dba2f-780a-414f-8471-20c97a51bfc6" ma:open="false" ma:isKeyword="false">
      <xsd:complexType>
        <xsd:sequence>
          <xsd:element ref="pc:Terms" minOccurs="0" maxOccurs="1"/>
        </xsd:sequence>
      </xsd:complexType>
    </xsd:element>
    <xsd:element name="a30301ec14f1485491da311a88d487d0" ma:index="37" nillable="true" ma:taxonomy="true" ma:internalName="a30301ec14f1485491da311a88d487d0" ma:taxonomyFieldName="rkOpenConfidential" ma:displayName="Open/Confidential" ma:readOnly="false" ma:default="" ma:fieldId="{a30301ec-14f1-4854-91da-311a88d487d0}" ma:sspId="a6bba7c3-5107-49f1-abb3-1b46ebc15f72" ma:termSetId="a89445e1-73f4-4940-9c6c-20c6e19149d6" ma:anchorId="38c548bf-e54a-488a-9205-2631695ae108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29e298-6711-4c2e-b998-25b6d616e0da" elementFormDefault="qualified">
    <xsd:import namespace="http://schemas.microsoft.com/office/2006/documentManagement/types"/>
    <xsd:import namespace="http://schemas.microsoft.com/office/infopath/2007/PartnerControls"/>
    <xsd:element name="TaxCatchAllLabel" ma:index="32" nillable="true" ma:displayName="Taxonomy Catch All Column1" ma:hidden="true" ma:list="{80cadffb-3d8b-49e3-95b9-f1883cfd8ea0}" ma:internalName="TaxCatchAllLabel" ma:readOnly="true" ma:showField="CatchAllDataLabel" ma:web="9a29e298-6711-4c2e-b998-25b6d616e0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33" nillable="true" ma:displayName="Taxonomy Catch All Column" ma:hidden="true" ma:list="{80cadffb-3d8b-49e3-95b9-f1883cfd8ea0}" ma:internalName="TaxCatchAll" ma:showField="CatchAllData" ma:web="9a29e298-6711-4c2e-b998-25b6d616e0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beec68-b05e-4e2e-88e5-2ac3e13fe809" elementFormDefault="qualified">
    <xsd:import namespace="http://schemas.microsoft.com/office/2006/documentManagement/types"/>
    <xsd:import namespace="http://schemas.microsoft.com/office/infopath/2007/PartnerControls"/>
    <xsd:element name="wp_tag" ma:index="9" nillable="true" ma:displayName="Stage tag" ma:default="Open" ma:internalName="wp_tag" ma:readOnly="false">
      <xsd:simpleType>
        <xsd:restriction base="dms:Text"/>
      </xsd:simpleType>
    </xsd:element>
    <xsd:element name="wpDocumentId" ma:index="10" nillable="true" ma:displayName="Document ID" ma:description="This field is can be used as a unique Document ID set by the WorkPoint Numerator Service" ma:hidden="true" ma:internalName="wpDocumentId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0af6b-6bbf-4e77-9768-978fa9cfcb66" elementFormDefault="qualified">
    <xsd:import namespace="http://schemas.microsoft.com/office/2006/documentManagement/types"/>
    <xsd:import namespace="http://schemas.microsoft.com/office/infopath/2007/PartnerControls"/>
    <xsd:element name="wp_entitynamefield" ma:index="11" nillable="true" ma:displayName="Case name" ma:default="2022 Digital innovation toolbox" ma:hidden="true" ma:internalName="wp_entitynamefield" ma:readOnly="false">
      <xsd:simpleType>
        <xsd:restriction base="dms:Text"/>
      </xsd:simpleType>
    </xsd:element>
    <xsd:element name="rkParentCase" ma:index="18" nillable="true" ma:displayName="Parent Case ID" ma:default="" ma:hidden="true" ma:internalName="rkParentCase" ma:readOnly="false">
      <xsd:simpleType>
        <xsd:restriction base="dms:Text"/>
      </xsd:simpleType>
    </xsd:element>
    <xsd:element name="rkParentCase_x003a_Name" ma:index="19" nillable="true" ma:displayName="Parent Case" ma:default="" ma:hidden="true" ma:internalName="rkParentCase_x003a_Name" ma:readOnly="false">
      <xsd:simpleType>
        <xsd:restriction base="dms:Text"/>
      </xsd:simpleType>
    </xsd:element>
    <xsd:element name="l0b87f47b5fd40b6a4e348aaf4c7e8b4" ma:index="27" nillable="true" ma:taxonomy="true" ma:internalName="l0b87f47b5fd40b6a4e348aaf4c7e8b4" ma:taxonomyFieldName="rkProcess" ma:displayName="Process" ma:readOnly="false" ma:default="94;#Global|95facd43-4c32-4e9a-9df5-67821726541f" ma:fieldId="{50b87f47-b5fd-40b6-a4e3-48aaf4c7e8b4}" ma:sspId="a6bba7c3-5107-49f1-abb3-1b46ebc15f72" ma:termSetId="00571633-8780-43e7-b6b1-637829dbeb78" ma:anchorId="22bfe7ec-e31c-43a5-822a-3141cd045829" ma:open="false" ma:isKeyword="false">
      <xsd:complexType>
        <xsd:sequence>
          <xsd:element ref="pc:Terms" minOccurs="0" maxOccurs="1"/>
        </xsd:sequence>
      </xsd:complexType>
    </xsd:element>
    <xsd:element name="o11674a1c5194f539b8fac7b8bdf8889" ma:index="30" nillable="true" ma:taxonomy="true" ma:internalName="o11674a1c5194f539b8fac7b8bdf8889" ma:taxonomyFieldName="rkCaseRespUnit" ma:displayName="Case Responsible Unit" ma:readOnly="false" ma:default="267;#International afdeling:Technical Quality ＆ Impact|c9b49345-7375-4e11-a10f-4dbbde3a29a3" ma:fieldId="{811674a1-c519-4f53-9b8f-ac7b8bdf8889}" ma:sspId="a6bba7c3-5107-49f1-abb3-1b46ebc15f72" ma:termSetId="8e0c7b93-44db-40e5-8783-45b8f0433ae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923a72535ef400db5bb91fb99033a1e" ma:index="34" nillable="true" ma:taxonomy="true" ma:internalName="d923a72535ef400db5bb91fb99033a1e" ma:taxonomyFieldName="rkSubject" ma:displayName="Subject" ma:readOnly="false" ma:default="42;#Project Development|ea95ca56-4593-4ddf-bb44-4d625fd703e5;#174;##Analysis|7e18c5fb-c3db-441a-a13c-b4c3de5cbd2f;#85;##Project|f4133c07-e6aa-4462-92ac-ead541b4bde8;#112;##Other technical support|326b5b11-6654-4a99-bd56-b9afc928570a;#155;##Capacity Building|598d68aa-623d-45ec-bceb-d205edf42155;#93;##Strategy ＆ Prioritisation|7e0e2e56-07ae-4f0b-84da-e6e3da9508c1" ma:fieldId="{d923a725-35ef-400d-b5bb-91fb99033a1e}" ma:taxonomyMulti="true" ma:sspId="a6bba7c3-5107-49f1-abb3-1b46ebc15f72" ma:termSetId="c39bd6dd-8752-448c-817a-60b94217b09a" ma:anchorId="877d3b0b-78a5-436d-b780-b7d2507d4384" ma:open="false" ma:isKeyword="false">
      <xsd:complexType>
        <xsd:sequence>
          <xsd:element ref="pc:Terms" minOccurs="0" maxOccurs="1"/>
        </xsd:sequence>
      </xsd:complexType>
    </xsd:element>
    <xsd:element name="MediaServiceMetadata" ma:index="3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4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43" nillable="true" ma:taxonomy="true" ma:internalName="lcf76f155ced4ddcb4097134ff3c332f" ma:taxonomyFieldName="MediaServiceImageTags" ma:displayName="Image Tags" ma:readOnly="false" ma:fieldId="{5cf76f15-5ced-4ddc-b409-7134ff3c332f}" ma:taxonomyMulti="true" ma:sspId="a6bba7c3-5107-49f1-abb3-1b46ebc15f7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4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4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zpaGDPR_Sag_Beregnet" ma:index="47" nillable="true" ma:displayName="GDPR_Sag_Beregnet" ma:default="" ma:internalName="zpaGDPR_Sag_Beregnet" ma:readOnly="false">
      <xsd:simpleType>
        <xsd:restriction base="dms:Text"/>
      </xsd:simpleType>
    </xsd:element>
    <xsd:element name="MediaServiceObjectDetectorVersions" ma:index="4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fd2bb-3d4a-4549-9197-f3410a8da64b" elementFormDefault="qualified">
    <xsd:import namespace="http://schemas.microsoft.com/office/2006/documentManagement/types"/>
    <xsd:import namespace="http://schemas.microsoft.com/office/infopath/2007/PartnerControls"/>
    <xsd:element name="wpItemlocation" ma:index="22" nillable="true" ma:displayName="wpItemLocation" ma:default="52f89f3b39354c7c9851847cb57fcabb;4a4729547dea44959d8bce78817e3c8e;8718;" ma:internalName="wpItem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48c0ea-29d7-4d74-b0ca-d2033b5a6160" elementFormDefault="qualified">
    <xsd:import namespace="http://schemas.microsoft.com/office/2006/documentManagement/types"/>
    <xsd:import namespace="http://schemas.microsoft.com/office/infopath/2007/PartnerControls"/>
    <xsd:element name="rkRelatedDoc" ma:index="25" nillable="true" ma:displayName="Related document" ma:hidden="true" ma:list="{e220af6b-6bbf-4e77-9768-978fa9cfcb66}" ma:internalName="rkRelatedDoc" ma:readOnly="false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044126-B9CB-422C-9E9F-CB6918C08B7F}">
  <ds:schemaRefs>
    <ds:schemaRef ds:uri="abbeec68-b05e-4e2e-88e5-2ac3e13fe809"/>
    <ds:schemaRef ds:uri="http://schemas.openxmlformats.org/package/2006/metadata/core-properties"/>
    <ds:schemaRef ds:uri="http://purl.org/dc/dcmitype/"/>
    <ds:schemaRef ds:uri="d04ac8df-6fd2-482f-b819-b97b1136af7f"/>
    <ds:schemaRef ds:uri="http://schemas.microsoft.com/office/infopath/2007/PartnerControls"/>
    <ds:schemaRef ds:uri="0248c0ea-29d7-4d74-b0ca-d2033b5a6160"/>
    <ds:schemaRef ds:uri="9a29e298-6711-4c2e-b998-25b6d616e0da"/>
    <ds:schemaRef ds:uri="http://purl.org/dc/terms/"/>
    <ds:schemaRef ds:uri="http://www.w3.org/XML/1998/namespace"/>
    <ds:schemaRef ds:uri="http://schemas.microsoft.com/office/2006/documentManagement/types"/>
    <ds:schemaRef ds:uri="e220af6b-6bbf-4e77-9768-978fa9cfcb66"/>
    <ds:schemaRef ds:uri="14bfd2bb-3d4a-4549-9197-f3410a8da64b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22E5D639-05C8-4CEB-95CD-C975A95E5E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F645D8-BFEE-476B-856C-9889BC32A0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4ac8df-6fd2-482f-b819-b97b1136af7f"/>
    <ds:schemaRef ds:uri="9a29e298-6711-4c2e-b998-25b6d616e0da"/>
    <ds:schemaRef ds:uri="abbeec68-b05e-4e2e-88e5-2ac3e13fe809"/>
    <ds:schemaRef ds:uri="e220af6b-6bbf-4e77-9768-978fa9cfcb66"/>
    <ds:schemaRef ds:uri="14bfd2bb-3d4a-4549-9197-f3410a8da64b"/>
    <ds:schemaRef ds:uri="0248c0ea-29d7-4d74-b0ca-d2033b5a61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286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Inter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Pernille Meier</dc:creator>
  <cp:lastModifiedBy>Karen Kisakeni Sørensen</cp:lastModifiedBy>
  <cp:revision>1</cp:revision>
  <dcterms:created xsi:type="dcterms:W3CDTF">2023-09-21T13:25:13Z</dcterms:created>
  <dcterms:modified xsi:type="dcterms:W3CDTF">2023-10-01T14:18:11Z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0x010100BAF7254234723E48BEAA5279D19E83B80071A4DE9977CE5C44A7C2697AAD021DA5</vt:lpwstr>
  </property>
  <property fmtid="{D5CDD505-2E9C-101B-9397-08002B2CF9AE}" pid="3" name="rkSubject">
    <vt:lpwstr>42;#Project Development|ea95ca56-4593-4ddf-bb44-4d625fd703e5;#174;##Analysis|7e18c5fb-c3db-441a-a13c-b4c3de5cbd2f;#85;##Project|f4133c07-e6aa-4462-92ac-ead541b4bde8;#112;##Other technical support|326b5b11-6654-4a99-bd56-b9afc928570a;#155;##Capacity Building|598d68aa-623d-45ec-bceb-d205edf42155;#93;##Strategy ＆ Prioritisation|7e0e2e56-07ae-4f0b-84da-e6e3da9508c1</vt:lpwstr>
  </property>
  <property fmtid="{D5CDD505-2E9C-101B-9397-08002B2CF9AE}" pid="4" name="MediaServiceImageTags">
    <vt:lpwstr/>
  </property>
  <property fmtid="{D5CDD505-2E9C-101B-9397-08002B2CF9AE}" pid="5" name="rkCaseRespUnit">
    <vt:lpwstr>267;#International afdeling:Technical Quality ＆ Impact|c9b49345-7375-4e11-a10f-4dbbde3a29a3</vt:lpwstr>
  </property>
  <property fmtid="{D5CDD505-2E9C-101B-9397-08002B2CF9AE}" pid="6" name="rkOpenConfidential">
    <vt:lpwstr>8;#Open|5b634c15-81a0-4474-a1b9-c7fcf95d35c4</vt:lpwstr>
  </property>
  <property fmtid="{D5CDD505-2E9C-101B-9397-08002B2CF9AE}" pid="7" name="rkDocDirection">
    <vt:lpwstr>9;#Internal|bf6bc60c-60b7-4f48-b412-c18e1ee58d20</vt:lpwstr>
  </property>
  <property fmtid="{D5CDD505-2E9C-101B-9397-08002B2CF9AE}" pid="8" name="rkDocumentStatus">
    <vt:lpwstr>10;#Final|9ae6fcd9-b451-46c0-9019-188a10b11456</vt:lpwstr>
  </property>
  <property fmtid="{D5CDD505-2E9C-101B-9397-08002B2CF9AE}" pid="9" name="rkProcess">
    <vt:lpwstr>94;#Global|95facd43-4c32-4e9a-9df5-67821726541f</vt:lpwstr>
  </property>
</Properties>
</file>