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59FF"/>
    <a:srgbClr val="8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nille Meier" userId="e45a8449-0705-4a92-9480-5d758bccbff3" providerId="ADAL" clId="{AFE0C8C9-48B6-47DA-89B4-59DFD9AC8BB6}"/>
    <pc:docChg chg="modSld">
      <pc:chgData name="Pernille Meier" userId="e45a8449-0705-4a92-9480-5d758bccbff3" providerId="ADAL" clId="{AFE0C8C9-48B6-47DA-89B4-59DFD9AC8BB6}" dt="2023-09-26T12:06:09.016" v="0" actId="790"/>
      <pc:docMkLst>
        <pc:docMk/>
      </pc:docMkLst>
      <pc:sldChg chg="modSp mod">
        <pc:chgData name="Pernille Meier" userId="e45a8449-0705-4a92-9480-5d758bccbff3" providerId="ADAL" clId="{AFE0C8C9-48B6-47DA-89B4-59DFD9AC8BB6}" dt="2023-09-26T12:06:09.016" v="0" actId="790"/>
        <pc:sldMkLst>
          <pc:docMk/>
          <pc:sldMk cId="2386665800" sldId="269"/>
        </pc:sldMkLst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2" creationId="{E9EEF147-635D-2B0E-3C99-5E74DAF48AF7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3" creationId="{0655084A-AB4D-9487-F622-61B7A9D809BF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59" creationId="{A5B42004-8707-868E-4FF8-C42B030B1B09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60" creationId="{CC1A39A3-81C1-379A-3DB5-452370E270D6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61" creationId="{2F2E6401-85C1-0D2E-B728-023862D703F1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62" creationId="{A56D3246-8607-96A1-6431-99E394B3B8D5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63" creationId="{8A8B06D9-6CE0-825D-B7BF-ED53E0763E2A}"/>
          </ac:spMkLst>
        </pc:spChg>
        <pc:spChg chg="mod">
          <ac:chgData name="Pernille Meier" userId="e45a8449-0705-4a92-9480-5d758bccbff3" providerId="ADAL" clId="{AFE0C8C9-48B6-47DA-89B4-59DFD9AC8BB6}" dt="2023-09-26T12:06:09.016" v="0" actId="790"/>
          <ac:spMkLst>
            <pc:docMk/>
            <pc:sldMk cId="2386665800" sldId="269"/>
            <ac:spMk id="64" creationId="{9A68B82A-C809-E542-E287-06CB0906A5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F80C-DE6A-899A-FAA6-9384EE436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6793-B113-075C-43F6-2E977E80C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86F84-8EEF-CF00-B89C-46638B9A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07313-1686-F8BD-F3E2-37B338C3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C6F2F-280D-1634-8CF6-E4705D37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108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660E-B617-123F-7848-F3120054C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870AA-2F8A-9235-9414-0C2F7A41C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9BF9D-4F21-ED19-6DCA-5F5E8CA3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54C5A-951A-0D88-3055-253E1489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F5BD5-26F1-9380-73DD-E8CD53C9D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854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8B598-1263-9868-081A-14BE05620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BE05CD-B6EF-280C-E443-0FA8240CE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489AF-5979-0428-2F14-8EC99A242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E6962-1A6F-B7E4-49CD-C16D88B51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655D6-45FC-386C-47E6-42E612F2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6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D43BB-0155-7BAF-CB58-7983695B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B22F4-0D01-E8F9-3578-622661EA7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C305B-BF6F-6948-6B76-C3AF622AC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F6EB9-1549-2338-D055-2441CB3D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296DB-CDE2-9DED-3D3C-68249CE3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207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F7260-B870-532E-A883-3495B3147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421B5-0D61-A5F6-0FEC-3FE32881A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FB0C4-711E-52F7-E355-050FA8DF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A20EE-1B70-2D9A-DD48-0DED9A81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3A48C-24F8-AC6C-579F-B9FBDEB0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863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9BE4-7D01-93B6-50ED-A5A7329F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395BE-F3FA-2CD8-4B75-AB4B89F8B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2515C-A4F9-35F9-769B-35D85B31B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5B962-A542-3595-147E-C1803F24F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FB490-754D-0CBD-FC3E-36E962490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2D3BB-DACA-10CB-088E-B039E15D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810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1661B-4561-7160-FD14-68107ADB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B356-3BB3-8CA9-C266-EB5F7561A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10DBB-54BA-AA82-B5E4-DF01E34C4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D72C9F-A755-FECE-B27A-4197D91A7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7604A9-C4CC-0B5D-4A3D-628A05571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327892-909B-13DD-1B09-0B7ABE6BD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F1A994-0890-611E-69E1-C91EDBC3E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557E5-2C4A-2E7E-435B-B998AADD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83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7194-7025-5633-40BC-795E06F73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5A4DB1-3062-3015-307E-02613A51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84081-F13D-8FA7-47F6-1ED5C7B1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CBE58-A5DC-3E93-BA4D-7B81D1AF2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664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4084B3-D37C-FDCB-0B96-7470A978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37DAF7-AD6C-A0B4-1D27-883045776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605D2-933A-81F4-B1F5-B6712C68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46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F02A-6B8D-33D2-4207-E702DC77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08080-A62A-432F-4859-3CCCB4E98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7D471-F4C6-7ADB-0BD1-DF9075F38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35E60-4EE1-100B-AD40-9F17CA2A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9C557-9388-E397-28A2-D14E7239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36D4C-1FEE-D00B-5A8D-86B30FC6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67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62DC1-A695-5B4B-46C4-0C3793507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1432-A508-9364-818A-8534FB4B3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B8BC2-E25F-1DBB-88C4-7D5135656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790C9-E205-AAA7-B132-A7DA35CB3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9FEC1-0AA4-2189-BE22-72064651D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31E39-866F-9B9C-F079-4CAE206F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97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BF63D-6C38-30E9-BECF-AF146B2F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BE6D8-2C46-38F5-C9D6-D708BF7D0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9209D-0D8A-9E40-B11D-67E4331E2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D225A-6E75-4DB5-9AEC-2AC4F175A267}" type="datetimeFigureOut">
              <a:rPr lang="da-DK" smtClean="0"/>
              <a:t>26-09-2023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FFC88-CACF-669B-DD25-329FF63BE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3C7D2-8D00-7D4B-CE33-D98824EA8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5F41C-C995-48F1-B19E-4B358B733A3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991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D402E5-9C0C-B532-8166-EB55CB9F03C6}"/>
              </a:ext>
            </a:extLst>
          </p:cNvPr>
          <p:cNvSpPr/>
          <p:nvPr/>
        </p:nvSpPr>
        <p:spPr>
          <a:xfrm>
            <a:off x="180234" y="570506"/>
            <a:ext cx="5454595" cy="5716988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C0A218F-6E9B-D539-C0F5-FCA8EFF72102}"/>
              </a:ext>
            </a:extLst>
          </p:cNvPr>
          <p:cNvSpPr/>
          <p:nvPr/>
        </p:nvSpPr>
        <p:spPr>
          <a:xfrm>
            <a:off x="6392847" y="570506"/>
            <a:ext cx="5618919" cy="5716988"/>
          </a:xfrm>
          <a:prstGeom prst="ellipse">
            <a:avLst/>
          </a:prstGeom>
          <a:solidFill>
            <a:srgbClr val="E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E2A65F-0EDA-2725-1ADD-FF5F108C43BE}"/>
              </a:ext>
            </a:extLst>
          </p:cNvPr>
          <p:cNvCxnSpPr>
            <a:cxnSpLocks/>
          </p:cNvCxnSpPr>
          <p:nvPr/>
        </p:nvCxnSpPr>
        <p:spPr>
          <a:xfrm>
            <a:off x="180234" y="570506"/>
            <a:ext cx="2437074" cy="2592125"/>
          </a:xfrm>
          <a:prstGeom prst="line">
            <a:avLst/>
          </a:prstGeom>
          <a:ln>
            <a:solidFill>
              <a:srgbClr val="885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DD6AC2-BA0C-D600-1B38-87C7B2512716}"/>
              </a:ext>
            </a:extLst>
          </p:cNvPr>
          <p:cNvCxnSpPr>
            <a:cxnSpLocks/>
          </p:cNvCxnSpPr>
          <p:nvPr/>
        </p:nvCxnSpPr>
        <p:spPr>
          <a:xfrm flipV="1">
            <a:off x="180234" y="3617843"/>
            <a:ext cx="2407235" cy="2669651"/>
          </a:xfrm>
          <a:prstGeom prst="line">
            <a:avLst/>
          </a:prstGeom>
          <a:ln>
            <a:solidFill>
              <a:srgbClr val="885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EDC35D1-340A-0C7B-F7B7-2D48940342D9}"/>
              </a:ext>
            </a:extLst>
          </p:cNvPr>
          <p:cNvCxnSpPr>
            <a:cxnSpLocks/>
            <a:stCxn id="5" idx="7"/>
          </p:cNvCxnSpPr>
          <p:nvPr/>
        </p:nvCxnSpPr>
        <p:spPr>
          <a:xfrm flipH="1">
            <a:off x="9438198" y="1407740"/>
            <a:ext cx="1750696" cy="2021260"/>
          </a:xfrm>
          <a:prstGeom prst="line">
            <a:avLst/>
          </a:prstGeom>
          <a:ln>
            <a:solidFill>
              <a:srgbClr val="885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74FBAF0-1242-966E-BD4E-B6323EE1D724}"/>
              </a:ext>
            </a:extLst>
          </p:cNvPr>
          <p:cNvCxnSpPr>
            <a:cxnSpLocks/>
            <a:stCxn id="5" idx="5"/>
          </p:cNvCxnSpPr>
          <p:nvPr/>
        </p:nvCxnSpPr>
        <p:spPr>
          <a:xfrm flipH="1" flipV="1">
            <a:off x="9493857" y="3617843"/>
            <a:ext cx="1695037" cy="1832417"/>
          </a:xfrm>
          <a:prstGeom prst="line">
            <a:avLst/>
          </a:prstGeom>
          <a:ln>
            <a:solidFill>
              <a:srgbClr val="885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 descr="Present outline">
            <a:extLst>
              <a:ext uri="{FF2B5EF4-FFF2-40B4-BE49-F238E27FC236}">
                <a16:creationId xmlns:a16="http://schemas.microsoft.com/office/drawing/2014/main" id="{2680549C-D8EB-7F31-E9E0-C86D305D1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50331" y="2866445"/>
            <a:ext cx="914400" cy="914400"/>
          </a:xfrm>
          <a:prstGeom prst="rect">
            <a:avLst/>
          </a:prstGeom>
        </p:spPr>
      </p:pic>
      <p:pic>
        <p:nvPicPr>
          <p:cNvPr id="27" name="Graphic 26" descr="Medicine outline">
            <a:extLst>
              <a:ext uri="{FF2B5EF4-FFF2-40B4-BE49-F238E27FC236}">
                <a16:creationId xmlns:a16="http://schemas.microsoft.com/office/drawing/2014/main" id="{6B730322-638F-E8E2-4017-53429FC65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4576" y="4709160"/>
            <a:ext cx="914400" cy="914400"/>
          </a:xfrm>
          <a:prstGeom prst="rect">
            <a:avLst/>
          </a:prstGeom>
        </p:spPr>
      </p:pic>
      <p:pic>
        <p:nvPicPr>
          <p:cNvPr id="31" name="Graphic 30" descr="Worried face outline outline">
            <a:extLst>
              <a:ext uri="{FF2B5EF4-FFF2-40B4-BE49-F238E27FC236}">
                <a16:creationId xmlns:a16="http://schemas.microsoft.com/office/drawing/2014/main" id="{855169AF-3127-EF12-67AB-249D17D1AA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05691" y="4709160"/>
            <a:ext cx="914400" cy="914400"/>
          </a:xfrm>
          <a:prstGeom prst="rect">
            <a:avLst/>
          </a:prstGeom>
        </p:spPr>
      </p:pic>
      <p:pic>
        <p:nvPicPr>
          <p:cNvPr id="33" name="Graphic 32" descr="Smiling face outline outline">
            <a:extLst>
              <a:ext uri="{FF2B5EF4-FFF2-40B4-BE49-F238E27FC236}">
                <a16:creationId xmlns:a16="http://schemas.microsoft.com/office/drawing/2014/main" id="{0A5F2528-6767-75FD-7C13-DA7041BD45D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05691" y="1281154"/>
            <a:ext cx="914400" cy="914400"/>
          </a:xfrm>
          <a:prstGeom prst="rect">
            <a:avLst/>
          </a:prstGeom>
        </p:spPr>
      </p:pic>
      <p:pic>
        <p:nvPicPr>
          <p:cNvPr id="35" name="Graphic 34" descr="List outline">
            <a:extLst>
              <a:ext uri="{FF2B5EF4-FFF2-40B4-BE49-F238E27FC236}">
                <a16:creationId xmlns:a16="http://schemas.microsoft.com/office/drawing/2014/main" id="{787A905C-2D55-762E-3DE5-A6BEA84683F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83918" y="3029390"/>
            <a:ext cx="914400" cy="914400"/>
          </a:xfrm>
          <a:prstGeom prst="rect">
            <a:avLst/>
          </a:prstGeom>
        </p:spPr>
      </p:pic>
      <p:pic>
        <p:nvPicPr>
          <p:cNvPr id="37" name="Graphic 36" descr="Bar graph with upward trend outline">
            <a:extLst>
              <a:ext uri="{FF2B5EF4-FFF2-40B4-BE49-F238E27FC236}">
                <a16:creationId xmlns:a16="http://schemas.microsoft.com/office/drawing/2014/main" id="{84BFAB08-1718-E6F0-3587-91FD18D0006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71259" y="1281154"/>
            <a:ext cx="914400" cy="914400"/>
          </a:xfrm>
          <a:prstGeom prst="rect">
            <a:avLst/>
          </a:prstGeom>
        </p:spPr>
      </p:pic>
      <p:pic>
        <p:nvPicPr>
          <p:cNvPr id="39" name="Graphic 38" descr="Open hand with plant outline">
            <a:extLst>
              <a:ext uri="{FF2B5EF4-FFF2-40B4-BE49-F238E27FC236}">
                <a16:creationId xmlns:a16="http://schemas.microsoft.com/office/drawing/2014/main" id="{1E3FBED2-9643-4D82-1C98-72CE91CAC95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45906" y="2866445"/>
            <a:ext cx="914400" cy="914400"/>
          </a:xfrm>
          <a:prstGeom prst="rect">
            <a:avLst/>
          </a:prstGeom>
        </p:spPr>
      </p:pic>
      <p:pic>
        <p:nvPicPr>
          <p:cNvPr id="43" name="Graphic 42" descr="User outline">
            <a:extLst>
              <a:ext uri="{FF2B5EF4-FFF2-40B4-BE49-F238E27FC236}">
                <a16:creationId xmlns:a16="http://schemas.microsoft.com/office/drawing/2014/main" id="{83D4DC5D-0023-4AB8-86A6-1E5E8609EE1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746646" y="2866445"/>
            <a:ext cx="914400" cy="914400"/>
          </a:xfrm>
          <a:prstGeom prst="rect">
            <a:avLst/>
          </a:prstGeom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4331FF0-91BF-F2EB-A0D1-82618D5EB81C}"/>
              </a:ext>
            </a:extLst>
          </p:cNvPr>
          <p:cNvCxnSpPr>
            <a:cxnSpLocks/>
          </p:cNvCxnSpPr>
          <p:nvPr/>
        </p:nvCxnSpPr>
        <p:spPr>
          <a:xfrm>
            <a:off x="3214001" y="3429000"/>
            <a:ext cx="2729599" cy="0"/>
          </a:xfrm>
          <a:prstGeom prst="straightConnector1">
            <a:avLst/>
          </a:prstGeom>
          <a:ln>
            <a:solidFill>
              <a:srgbClr val="8859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700FBC9-5545-C60B-E351-0B28D8CD4116}"/>
              </a:ext>
            </a:extLst>
          </p:cNvPr>
          <p:cNvCxnSpPr>
            <a:cxnSpLocks/>
          </p:cNvCxnSpPr>
          <p:nvPr/>
        </p:nvCxnSpPr>
        <p:spPr>
          <a:xfrm flipH="1">
            <a:off x="6096000" y="3429000"/>
            <a:ext cx="2819400" cy="0"/>
          </a:xfrm>
          <a:prstGeom prst="straightConnector1">
            <a:avLst/>
          </a:prstGeom>
          <a:ln>
            <a:solidFill>
              <a:srgbClr val="8859FF"/>
            </a:soli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5B42004-8707-868E-4FF8-C42B030B1B09}"/>
              </a:ext>
            </a:extLst>
          </p:cNvPr>
          <p:cNvSpPr txBox="1"/>
          <p:nvPr/>
        </p:nvSpPr>
        <p:spPr>
          <a:xfrm>
            <a:off x="3241090" y="1137037"/>
            <a:ext cx="974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Gain Creators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C1A39A3-81C1-379A-3DB5-452370E270D6}"/>
              </a:ext>
            </a:extLst>
          </p:cNvPr>
          <p:cNvSpPr txBox="1"/>
          <p:nvPr/>
        </p:nvSpPr>
        <p:spPr>
          <a:xfrm>
            <a:off x="3210921" y="5492755"/>
            <a:ext cx="974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Pain Relievers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F2E6401-85C1-0D2E-B728-023862D703F1}"/>
              </a:ext>
            </a:extLst>
          </p:cNvPr>
          <p:cNvSpPr txBox="1"/>
          <p:nvPr/>
        </p:nvSpPr>
        <p:spPr>
          <a:xfrm>
            <a:off x="545906" y="2579439"/>
            <a:ext cx="974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Products </a:t>
            </a:r>
          </a:p>
          <a:p>
            <a:pPr algn="ctr"/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and Services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56D3246-8607-96A1-6431-99E394B3B8D5}"/>
              </a:ext>
            </a:extLst>
          </p:cNvPr>
          <p:cNvSpPr txBox="1"/>
          <p:nvPr/>
        </p:nvSpPr>
        <p:spPr>
          <a:xfrm>
            <a:off x="8314899" y="1137037"/>
            <a:ext cx="495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Gain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A8B06D9-6CE0-825D-B7BF-ED53E0763E2A}"/>
              </a:ext>
            </a:extLst>
          </p:cNvPr>
          <p:cNvSpPr txBox="1"/>
          <p:nvPr/>
        </p:nvSpPr>
        <p:spPr>
          <a:xfrm>
            <a:off x="8314899" y="5492755"/>
            <a:ext cx="495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Pains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A68B82A-C809-E542-E287-06CB0906A57B}"/>
              </a:ext>
            </a:extLst>
          </p:cNvPr>
          <p:cNvSpPr txBox="1"/>
          <p:nvPr/>
        </p:nvSpPr>
        <p:spPr>
          <a:xfrm>
            <a:off x="10453749" y="2651001"/>
            <a:ext cx="974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8859FF"/>
                </a:solidFill>
                <a:latin typeface="Inter" panose="020B0502030000000004"/>
              </a:rPr>
              <a:t>Customer Jobs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EEF147-635D-2B0E-3C99-5E74DAF48AF7}"/>
              </a:ext>
            </a:extLst>
          </p:cNvPr>
          <p:cNvSpPr txBox="1"/>
          <p:nvPr/>
        </p:nvSpPr>
        <p:spPr>
          <a:xfrm>
            <a:off x="1741461" y="107855"/>
            <a:ext cx="23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859FF"/>
                </a:solidFill>
                <a:latin typeface="Inter" panose="020B0502030000000004"/>
              </a:rPr>
              <a:t>Value Proposition Map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55084A-AB4D-9487-F622-61B7A9D809BF}"/>
              </a:ext>
            </a:extLst>
          </p:cNvPr>
          <p:cNvSpPr txBox="1"/>
          <p:nvPr/>
        </p:nvSpPr>
        <p:spPr>
          <a:xfrm>
            <a:off x="8343397" y="102575"/>
            <a:ext cx="171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859FF"/>
                </a:solidFill>
                <a:latin typeface="Inter" panose="020B0502030000000004"/>
              </a:rPr>
              <a:t>Jobs To Be Done</a:t>
            </a:r>
          </a:p>
        </p:txBody>
      </p:sp>
    </p:spTree>
    <p:extLst>
      <p:ext uri="{BB962C8B-B14F-4D97-AF65-F5344CB8AC3E}">
        <p14:creationId xmlns:p14="http://schemas.microsoft.com/office/powerpoint/2010/main" val="238666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2023-240490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zpaGDPR_Sag_Beregnet xmlns="e220af6b-6bbf-4e77-9768-978fa9cfcb66" xsi:nil="true"/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2C4B54-638E-4BD2-940B-0BC516EC5C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BB44E0-AD7F-4DE2-9CE1-54ED9C083541}">
  <ds:schemaRefs>
    <ds:schemaRef ds:uri="e220af6b-6bbf-4e77-9768-978fa9cfcb66"/>
    <ds:schemaRef ds:uri="http://schemas.microsoft.com/office/infopath/2007/PartnerControls"/>
    <ds:schemaRef ds:uri="14bfd2bb-3d4a-4549-9197-f3410a8da64b"/>
    <ds:schemaRef ds:uri="http://purl.org/dc/dcmitype/"/>
    <ds:schemaRef ds:uri="http://schemas.microsoft.com/office/2006/metadata/properties"/>
    <ds:schemaRef ds:uri="http://schemas.openxmlformats.org/package/2006/metadata/core-properties"/>
    <ds:schemaRef ds:uri="0248c0ea-29d7-4d74-b0ca-d2033b5a6160"/>
    <ds:schemaRef ds:uri="http://purl.org/dc/elements/1.1/"/>
    <ds:schemaRef ds:uri="http://schemas.microsoft.com/office/2006/documentManagement/types"/>
    <ds:schemaRef ds:uri="9a29e298-6711-4c2e-b998-25b6d616e0da"/>
    <ds:schemaRef ds:uri="abbeec68-b05e-4e2e-88e5-2ac3e13fe809"/>
    <ds:schemaRef ds:uri="d04ac8df-6fd2-482f-b819-b97b1136af7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DD8E66A-9656-42DC-950E-6F62416E13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Pernille Meier</dc:creator>
  <cp:lastModifiedBy>Pernille Meier</cp:lastModifiedBy>
  <cp:revision>2</cp:revision>
  <dcterms:created xsi:type="dcterms:W3CDTF">2023-09-26T09:43:58Z</dcterms:created>
  <dcterms:modified xsi:type="dcterms:W3CDTF">2023-09-26T12:06:19Z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4" name="MediaServiceImageTags">
    <vt:lpwstr/>
  </property>
  <property fmtid="{D5CDD505-2E9C-101B-9397-08002B2CF9AE}" pid="5" name="rkCaseRespUnit">
    <vt:lpwstr>267;#International afdeling:Technical Quality ＆ Impact|c9b49345-7375-4e11-a10f-4dbbde3a29a3</vt:lpwstr>
  </property>
  <property fmtid="{D5CDD505-2E9C-101B-9397-08002B2CF9AE}" pid="6" name="rkOpenConfidential">
    <vt:lpwstr>8;#Open|5b634c15-81a0-4474-a1b9-c7fcf95d35c4</vt:lpwstr>
  </property>
  <property fmtid="{D5CDD505-2E9C-101B-9397-08002B2CF9AE}" pid="7" name="rkDocDirection">
    <vt:lpwstr>9;#Internal|bf6bc60c-60b7-4f48-b412-c18e1ee58d20</vt:lpwstr>
  </property>
  <property fmtid="{D5CDD505-2E9C-101B-9397-08002B2CF9AE}" pid="8" name="rkDocumentStatus">
    <vt:lpwstr>10;#Final|9ae6fcd9-b451-46c0-9019-188a10b11456</vt:lpwstr>
  </property>
  <property fmtid="{D5CDD505-2E9C-101B-9397-08002B2CF9AE}" pid="9" name="rkProcess">
    <vt:lpwstr>94;#Global|95facd43-4c32-4e9a-9df5-67821726541f</vt:lpwstr>
  </property>
</Properties>
</file>