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9" r:id="rId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92" d="100"/>
          <a:sy n="92" d="100"/>
        </p:scale>
        <p:origin x="84"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Kisakeni Sørensen" userId="7fe41eb5-7f12-4d30-9dd4-a2c0ddf6b2ed" providerId="ADAL" clId="{B1A308FB-DA64-4447-98C7-2E7004311621}"/>
    <pc:docChg chg="custSel modSld">
      <pc:chgData name="Karen Kisakeni Sørensen" userId="7fe41eb5-7f12-4d30-9dd4-a2c0ddf6b2ed" providerId="ADAL" clId="{B1A308FB-DA64-4447-98C7-2E7004311621}" dt="2023-10-02T13:30:12.845" v="545" actId="114"/>
      <pc:docMkLst>
        <pc:docMk/>
      </pc:docMkLst>
      <pc:sldChg chg="modSp mod">
        <pc:chgData name="Karen Kisakeni Sørensen" userId="7fe41eb5-7f12-4d30-9dd4-a2c0ddf6b2ed" providerId="ADAL" clId="{B1A308FB-DA64-4447-98C7-2E7004311621}" dt="2023-10-02T13:30:12.845" v="545" actId="114"/>
        <pc:sldMkLst>
          <pc:docMk/>
          <pc:sldMk cId="799407387" sldId="269"/>
        </pc:sldMkLst>
        <pc:spChg chg="mod">
          <ac:chgData name="Karen Kisakeni Sørensen" userId="7fe41eb5-7f12-4d30-9dd4-a2c0ddf6b2ed" providerId="ADAL" clId="{B1A308FB-DA64-4447-98C7-2E7004311621}" dt="2023-10-02T12:32:34.608" v="20" actId="20577"/>
          <ac:spMkLst>
            <pc:docMk/>
            <pc:sldMk cId="799407387" sldId="269"/>
            <ac:spMk id="23" creationId="{7C9C3063-ABFA-F80A-AD01-F71499CFCED7}"/>
          </ac:spMkLst>
        </pc:spChg>
        <pc:spChg chg="mod">
          <ac:chgData name="Karen Kisakeni Sørensen" userId="7fe41eb5-7f12-4d30-9dd4-a2c0ddf6b2ed" providerId="ADAL" clId="{B1A308FB-DA64-4447-98C7-2E7004311621}" dt="2023-10-02T12:31:02.840" v="14" actId="20577"/>
          <ac:spMkLst>
            <pc:docMk/>
            <pc:sldMk cId="799407387" sldId="269"/>
            <ac:spMk id="28" creationId="{EE7B9795-8AC1-A018-3482-1EBB844F73E9}"/>
          </ac:spMkLst>
        </pc:spChg>
        <pc:spChg chg="mod">
          <ac:chgData name="Karen Kisakeni Sørensen" userId="7fe41eb5-7f12-4d30-9dd4-a2c0ddf6b2ed" providerId="ADAL" clId="{B1A308FB-DA64-4447-98C7-2E7004311621}" dt="2023-10-02T12:32:47.156" v="21" actId="114"/>
          <ac:spMkLst>
            <pc:docMk/>
            <pc:sldMk cId="799407387" sldId="269"/>
            <ac:spMk id="49" creationId="{3AFC7257-2E95-8982-C459-BAF1565F93E1}"/>
          </ac:spMkLst>
        </pc:spChg>
        <pc:spChg chg="mod">
          <ac:chgData name="Karen Kisakeni Sørensen" userId="7fe41eb5-7f12-4d30-9dd4-a2c0ddf6b2ed" providerId="ADAL" clId="{B1A308FB-DA64-4447-98C7-2E7004311621}" dt="2023-10-02T13:20:15.790" v="22" actId="114"/>
          <ac:spMkLst>
            <pc:docMk/>
            <pc:sldMk cId="799407387" sldId="269"/>
            <ac:spMk id="50" creationId="{A843281F-EF9D-04FB-8A41-64F95C47FF77}"/>
          </ac:spMkLst>
        </pc:spChg>
        <pc:spChg chg="mod">
          <ac:chgData name="Karen Kisakeni Sørensen" userId="7fe41eb5-7f12-4d30-9dd4-a2c0ddf6b2ed" providerId="ADAL" clId="{B1A308FB-DA64-4447-98C7-2E7004311621}" dt="2023-10-02T13:29:05.648" v="483" actId="114"/>
          <ac:spMkLst>
            <pc:docMk/>
            <pc:sldMk cId="799407387" sldId="269"/>
            <ac:spMk id="51" creationId="{8723AD9D-FEB0-0E2E-412E-C182B2BB9C15}"/>
          </ac:spMkLst>
        </pc:spChg>
        <pc:spChg chg="mod">
          <ac:chgData name="Karen Kisakeni Sørensen" userId="7fe41eb5-7f12-4d30-9dd4-a2c0ddf6b2ed" providerId="ADAL" clId="{B1A308FB-DA64-4447-98C7-2E7004311621}" dt="2023-10-02T13:28:18.283" v="425" actId="114"/>
          <ac:spMkLst>
            <pc:docMk/>
            <pc:sldMk cId="799407387" sldId="269"/>
            <ac:spMk id="52" creationId="{4A87E980-950C-4B49-8B03-608A83CC942E}"/>
          </ac:spMkLst>
        </pc:spChg>
        <pc:spChg chg="mod">
          <ac:chgData name="Karen Kisakeni Sørensen" userId="7fe41eb5-7f12-4d30-9dd4-a2c0ddf6b2ed" providerId="ADAL" clId="{B1A308FB-DA64-4447-98C7-2E7004311621}" dt="2023-10-02T13:29:11.214" v="484" actId="114"/>
          <ac:spMkLst>
            <pc:docMk/>
            <pc:sldMk cId="799407387" sldId="269"/>
            <ac:spMk id="53" creationId="{B51E15E4-46BC-C4B5-CB53-C58CE7612615}"/>
          </ac:spMkLst>
        </pc:spChg>
        <pc:spChg chg="mod">
          <ac:chgData name="Karen Kisakeni Sørensen" userId="7fe41eb5-7f12-4d30-9dd4-a2c0ddf6b2ed" providerId="ADAL" clId="{B1A308FB-DA64-4447-98C7-2E7004311621}" dt="2023-10-02T13:23:31.886" v="226" actId="20577"/>
          <ac:spMkLst>
            <pc:docMk/>
            <pc:sldMk cId="799407387" sldId="269"/>
            <ac:spMk id="54" creationId="{88EE2258-E680-8392-3C24-9C0AF0F45D7D}"/>
          </ac:spMkLst>
        </pc:spChg>
        <pc:spChg chg="mod">
          <ac:chgData name="Karen Kisakeni Sørensen" userId="7fe41eb5-7f12-4d30-9dd4-a2c0ddf6b2ed" providerId="ADAL" clId="{B1A308FB-DA64-4447-98C7-2E7004311621}" dt="2023-10-02T13:24:50.291" v="331" actId="114"/>
          <ac:spMkLst>
            <pc:docMk/>
            <pc:sldMk cId="799407387" sldId="269"/>
            <ac:spMk id="55" creationId="{5E421E87-D7BE-EA36-D1F1-260D8283635E}"/>
          </ac:spMkLst>
        </pc:spChg>
        <pc:spChg chg="mod">
          <ac:chgData name="Karen Kisakeni Sørensen" userId="7fe41eb5-7f12-4d30-9dd4-a2c0ddf6b2ed" providerId="ADAL" clId="{B1A308FB-DA64-4447-98C7-2E7004311621}" dt="2023-10-02T13:30:12.845" v="545" actId="114"/>
          <ac:spMkLst>
            <pc:docMk/>
            <pc:sldMk cId="799407387" sldId="269"/>
            <ac:spMk id="56" creationId="{85B0D748-AB42-29AE-7C21-4922287A849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D2C0-DDA4-B0BB-567B-98FC7D179B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a-DK"/>
          </a:p>
        </p:txBody>
      </p:sp>
      <p:sp>
        <p:nvSpPr>
          <p:cNvPr id="3" name="Subtitle 2">
            <a:extLst>
              <a:ext uri="{FF2B5EF4-FFF2-40B4-BE49-F238E27FC236}">
                <a16:creationId xmlns:a16="http://schemas.microsoft.com/office/drawing/2014/main" id="{F848B4C1-6366-57F7-F237-F47BD23F3E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a:p>
        </p:txBody>
      </p:sp>
      <p:sp>
        <p:nvSpPr>
          <p:cNvPr id="4" name="Date Placeholder 3">
            <a:extLst>
              <a:ext uri="{FF2B5EF4-FFF2-40B4-BE49-F238E27FC236}">
                <a16:creationId xmlns:a16="http://schemas.microsoft.com/office/drawing/2014/main" id="{7C222722-9927-D24F-CDD3-93247CCE8D55}"/>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5" name="Footer Placeholder 4">
            <a:extLst>
              <a:ext uri="{FF2B5EF4-FFF2-40B4-BE49-F238E27FC236}">
                <a16:creationId xmlns:a16="http://schemas.microsoft.com/office/drawing/2014/main" id="{FD82F285-B397-D171-4878-1E6705E410CF}"/>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73C5FB9D-5D9E-59DC-73F4-1DE52DF8BC54}"/>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1430770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C53A5-712C-98E9-A9D2-0C1ABBA410EC}"/>
              </a:ext>
            </a:extLst>
          </p:cNvPr>
          <p:cNvSpPr>
            <a:spLocks noGrp="1"/>
          </p:cNvSpPr>
          <p:nvPr>
            <p:ph type="title"/>
          </p:nvPr>
        </p:nvSpPr>
        <p:spPr/>
        <p:txBody>
          <a:bodyPr/>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909494CF-8D10-CAB5-A995-224F551D18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DC2B0314-3798-8B8D-B926-E31BAB17D0F8}"/>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5" name="Footer Placeholder 4">
            <a:extLst>
              <a:ext uri="{FF2B5EF4-FFF2-40B4-BE49-F238E27FC236}">
                <a16:creationId xmlns:a16="http://schemas.microsoft.com/office/drawing/2014/main" id="{54BCE20E-D952-7F54-7585-F0E25EA559D7}"/>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F21C4919-358A-F48D-95C2-559213346B05}"/>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2010349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6C6A80-A1B6-1830-1453-435456868C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B9467E23-AD56-DC88-242D-B83432F712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3963B83A-D2F9-D608-BE5C-912421982D49}"/>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5" name="Footer Placeholder 4">
            <a:extLst>
              <a:ext uri="{FF2B5EF4-FFF2-40B4-BE49-F238E27FC236}">
                <a16:creationId xmlns:a16="http://schemas.microsoft.com/office/drawing/2014/main" id="{E5928B3D-3AFD-02C6-0CF2-60629E2AB114}"/>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7186534D-0DCF-CFA3-1DE0-E2A2E343E966}"/>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429029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C817-DE99-2598-D5B1-3EF832497F28}"/>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2D475D22-BB12-7BC9-4E61-74AC2907E5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45CCE60B-5C4E-16DB-0551-E09420573EB0}"/>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5" name="Footer Placeholder 4">
            <a:extLst>
              <a:ext uri="{FF2B5EF4-FFF2-40B4-BE49-F238E27FC236}">
                <a16:creationId xmlns:a16="http://schemas.microsoft.com/office/drawing/2014/main" id="{9217062A-7B51-22C1-8907-C7D50CB5CC27}"/>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61BE3486-4FCE-E49F-FA06-585171BB9FE4}"/>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213347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4DC17-174F-DA6F-B093-A9DC3FF815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a-DK"/>
          </a:p>
        </p:txBody>
      </p:sp>
      <p:sp>
        <p:nvSpPr>
          <p:cNvPr id="3" name="Text Placeholder 2">
            <a:extLst>
              <a:ext uri="{FF2B5EF4-FFF2-40B4-BE49-F238E27FC236}">
                <a16:creationId xmlns:a16="http://schemas.microsoft.com/office/drawing/2014/main" id="{62D8FA57-FD8D-B164-5E09-58BE8076A7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9E2FFE-1C21-8C5C-0CB4-C154D31A21E9}"/>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5" name="Footer Placeholder 4">
            <a:extLst>
              <a:ext uri="{FF2B5EF4-FFF2-40B4-BE49-F238E27FC236}">
                <a16:creationId xmlns:a16="http://schemas.microsoft.com/office/drawing/2014/main" id="{A231A0DA-3099-6F24-4A8F-32EF80054F00}"/>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30AEE563-1785-C283-BF8D-438291E802A3}"/>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1973515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8E711-78E4-4CA5-EA80-83E981C9E578}"/>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68E56105-4AEB-3DBA-3345-247D1CADF8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Content Placeholder 3">
            <a:extLst>
              <a:ext uri="{FF2B5EF4-FFF2-40B4-BE49-F238E27FC236}">
                <a16:creationId xmlns:a16="http://schemas.microsoft.com/office/drawing/2014/main" id="{02629037-BF2A-7AB5-AEE1-75015220D3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Date Placeholder 4">
            <a:extLst>
              <a:ext uri="{FF2B5EF4-FFF2-40B4-BE49-F238E27FC236}">
                <a16:creationId xmlns:a16="http://schemas.microsoft.com/office/drawing/2014/main" id="{09DD1BF2-A832-BEEB-2B4A-A8C2C8D952A7}"/>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6" name="Footer Placeholder 5">
            <a:extLst>
              <a:ext uri="{FF2B5EF4-FFF2-40B4-BE49-F238E27FC236}">
                <a16:creationId xmlns:a16="http://schemas.microsoft.com/office/drawing/2014/main" id="{97E2D4C1-E93A-4BC7-DBD4-FAFF28BC5475}"/>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E757CE21-5323-064D-E002-22EC0D1DD244}"/>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3003798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D564C-121B-71EE-A287-F33811D93909}"/>
              </a:ext>
            </a:extLst>
          </p:cNvPr>
          <p:cNvSpPr>
            <a:spLocks noGrp="1"/>
          </p:cNvSpPr>
          <p:nvPr>
            <p:ph type="title"/>
          </p:nvPr>
        </p:nvSpPr>
        <p:spPr>
          <a:xfrm>
            <a:off x="839788" y="365125"/>
            <a:ext cx="10515600" cy="1325563"/>
          </a:xfrm>
        </p:spPr>
        <p:txBody>
          <a:bodyPr/>
          <a:lstStyle/>
          <a:p>
            <a:r>
              <a:rPr lang="en-US"/>
              <a:t>Click to edit Master title style</a:t>
            </a:r>
            <a:endParaRPr lang="da-DK"/>
          </a:p>
        </p:txBody>
      </p:sp>
      <p:sp>
        <p:nvSpPr>
          <p:cNvPr id="3" name="Text Placeholder 2">
            <a:extLst>
              <a:ext uri="{FF2B5EF4-FFF2-40B4-BE49-F238E27FC236}">
                <a16:creationId xmlns:a16="http://schemas.microsoft.com/office/drawing/2014/main" id="{AFB5482F-B42D-1B53-5279-3A17B8EBD3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E4021D-DBB8-C9D6-E2BE-90C16BF68B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Text Placeholder 4">
            <a:extLst>
              <a:ext uri="{FF2B5EF4-FFF2-40B4-BE49-F238E27FC236}">
                <a16:creationId xmlns:a16="http://schemas.microsoft.com/office/drawing/2014/main" id="{9CE343DD-DCE8-7C8E-9275-EEE74E954E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4879E5-C7C6-C5D8-FC88-C59B8C76A4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7" name="Date Placeholder 6">
            <a:extLst>
              <a:ext uri="{FF2B5EF4-FFF2-40B4-BE49-F238E27FC236}">
                <a16:creationId xmlns:a16="http://schemas.microsoft.com/office/drawing/2014/main" id="{216A1997-717F-6678-AA99-748BE70BCB57}"/>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8" name="Footer Placeholder 7">
            <a:extLst>
              <a:ext uri="{FF2B5EF4-FFF2-40B4-BE49-F238E27FC236}">
                <a16:creationId xmlns:a16="http://schemas.microsoft.com/office/drawing/2014/main" id="{6160ABDB-C81B-E7C6-CAD7-4F3384937E7F}"/>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71636C43-99C4-5D33-D68E-4D114188100F}"/>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3861811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9B6A5-3FD8-836B-44CB-6F765298C74C}"/>
              </a:ext>
            </a:extLst>
          </p:cNvPr>
          <p:cNvSpPr>
            <a:spLocks noGrp="1"/>
          </p:cNvSpPr>
          <p:nvPr>
            <p:ph type="title"/>
          </p:nvPr>
        </p:nvSpPr>
        <p:spPr/>
        <p:txBody>
          <a:bodyPr/>
          <a:lstStyle/>
          <a:p>
            <a:r>
              <a:rPr lang="en-US"/>
              <a:t>Click to edit Master title style</a:t>
            </a:r>
            <a:endParaRPr lang="da-DK"/>
          </a:p>
        </p:txBody>
      </p:sp>
      <p:sp>
        <p:nvSpPr>
          <p:cNvPr id="3" name="Date Placeholder 2">
            <a:extLst>
              <a:ext uri="{FF2B5EF4-FFF2-40B4-BE49-F238E27FC236}">
                <a16:creationId xmlns:a16="http://schemas.microsoft.com/office/drawing/2014/main" id="{B82C89C8-D2CF-80AF-3408-EA9BCF216A90}"/>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4" name="Footer Placeholder 3">
            <a:extLst>
              <a:ext uri="{FF2B5EF4-FFF2-40B4-BE49-F238E27FC236}">
                <a16:creationId xmlns:a16="http://schemas.microsoft.com/office/drawing/2014/main" id="{EA772E5B-4D66-239D-E7CC-1E2C636EAC7D}"/>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07DD8657-E959-9682-EF81-3D12A1D39004}"/>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4075385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D1952E-9D3F-846C-B909-E2AF99B44C44}"/>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3" name="Footer Placeholder 2">
            <a:extLst>
              <a:ext uri="{FF2B5EF4-FFF2-40B4-BE49-F238E27FC236}">
                <a16:creationId xmlns:a16="http://schemas.microsoft.com/office/drawing/2014/main" id="{DB2D682B-B15F-FC11-98CE-D011DFA1E651}"/>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EEE3F347-09A9-435B-F538-BECC7055309A}"/>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747752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61B9-65EE-5C34-3138-2A1147CFCD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Content Placeholder 2">
            <a:extLst>
              <a:ext uri="{FF2B5EF4-FFF2-40B4-BE49-F238E27FC236}">
                <a16:creationId xmlns:a16="http://schemas.microsoft.com/office/drawing/2014/main" id="{FB3BE805-C668-9553-8DEB-5707C5E586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Text Placeholder 3">
            <a:extLst>
              <a:ext uri="{FF2B5EF4-FFF2-40B4-BE49-F238E27FC236}">
                <a16:creationId xmlns:a16="http://schemas.microsoft.com/office/drawing/2014/main" id="{810B70AA-BC7C-EC46-C054-1DA19001B4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0623CE-F9E9-CEA8-D565-011C9CA54E7A}"/>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6" name="Footer Placeholder 5">
            <a:extLst>
              <a:ext uri="{FF2B5EF4-FFF2-40B4-BE49-F238E27FC236}">
                <a16:creationId xmlns:a16="http://schemas.microsoft.com/office/drawing/2014/main" id="{C391A825-5187-3C29-6B1E-FB4196C18D00}"/>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2B9D4042-3A35-055D-C0AB-9DEFDA299364}"/>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262226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7EF63-4690-4488-B01A-2E35131893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Picture Placeholder 2">
            <a:extLst>
              <a:ext uri="{FF2B5EF4-FFF2-40B4-BE49-F238E27FC236}">
                <a16:creationId xmlns:a16="http://schemas.microsoft.com/office/drawing/2014/main" id="{03164F3B-A939-B064-9001-AC0A10BE48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a:extLst>
              <a:ext uri="{FF2B5EF4-FFF2-40B4-BE49-F238E27FC236}">
                <a16:creationId xmlns:a16="http://schemas.microsoft.com/office/drawing/2014/main" id="{69E50F9F-5BB3-1359-1C8B-5C85D77EF6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CF8B83-552B-0648-7682-BE52E383F34D}"/>
              </a:ext>
            </a:extLst>
          </p:cNvPr>
          <p:cNvSpPr>
            <a:spLocks noGrp="1"/>
          </p:cNvSpPr>
          <p:nvPr>
            <p:ph type="dt" sz="half" idx="10"/>
          </p:nvPr>
        </p:nvSpPr>
        <p:spPr/>
        <p:txBody>
          <a:bodyPr/>
          <a:lstStyle/>
          <a:p>
            <a:fld id="{15E1A142-5916-4F98-B114-A9756864594F}" type="datetimeFigureOut">
              <a:rPr lang="da-DK" smtClean="0"/>
              <a:t>02-10-2023</a:t>
            </a:fld>
            <a:endParaRPr lang="da-DK"/>
          </a:p>
        </p:txBody>
      </p:sp>
      <p:sp>
        <p:nvSpPr>
          <p:cNvPr id="6" name="Footer Placeholder 5">
            <a:extLst>
              <a:ext uri="{FF2B5EF4-FFF2-40B4-BE49-F238E27FC236}">
                <a16:creationId xmlns:a16="http://schemas.microsoft.com/office/drawing/2014/main" id="{DA9C0305-5B04-D233-2D1A-0DCD2733C488}"/>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EE4AD04F-87AB-8DCC-23A0-63765A914F3C}"/>
              </a:ext>
            </a:extLst>
          </p:cNvPr>
          <p:cNvSpPr>
            <a:spLocks noGrp="1"/>
          </p:cNvSpPr>
          <p:nvPr>
            <p:ph type="sldNum" sz="quarter" idx="12"/>
          </p:nvPr>
        </p:nvSpPr>
        <p:spPr/>
        <p:txBody>
          <a:bodyPr/>
          <a:lstStyle/>
          <a:p>
            <a:fld id="{CD2E0653-B951-49A0-BA88-D8644729B021}" type="slidenum">
              <a:rPr lang="da-DK" smtClean="0"/>
              <a:t>‹#›</a:t>
            </a:fld>
            <a:endParaRPr lang="da-DK"/>
          </a:p>
        </p:txBody>
      </p:sp>
    </p:spTree>
    <p:extLst>
      <p:ext uri="{BB962C8B-B14F-4D97-AF65-F5344CB8AC3E}">
        <p14:creationId xmlns:p14="http://schemas.microsoft.com/office/powerpoint/2010/main" val="374877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A58F2-834B-32F2-416D-B62728222A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a-DK"/>
          </a:p>
        </p:txBody>
      </p:sp>
      <p:sp>
        <p:nvSpPr>
          <p:cNvPr id="3" name="Text Placeholder 2">
            <a:extLst>
              <a:ext uri="{FF2B5EF4-FFF2-40B4-BE49-F238E27FC236}">
                <a16:creationId xmlns:a16="http://schemas.microsoft.com/office/drawing/2014/main" id="{D3B67FCD-8367-F08A-7117-AB6797B7C0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0529EA32-F511-E396-A692-83613DFBB5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1A142-5916-4F98-B114-A9756864594F}" type="datetimeFigureOut">
              <a:rPr lang="da-DK" smtClean="0"/>
              <a:t>02-10-2023</a:t>
            </a:fld>
            <a:endParaRPr lang="da-DK"/>
          </a:p>
        </p:txBody>
      </p:sp>
      <p:sp>
        <p:nvSpPr>
          <p:cNvPr id="5" name="Footer Placeholder 4">
            <a:extLst>
              <a:ext uri="{FF2B5EF4-FFF2-40B4-BE49-F238E27FC236}">
                <a16:creationId xmlns:a16="http://schemas.microsoft.com/office/drawing/2014/main" id="{FC56C499-70C8-C76F-2672-D01BBEBD34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2D6FE254-DDE8-C9DB-AFBA-3B4BDF6DF7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2E0653-B951-49A0-BA88-D8644729B021}" type="slidenum">
              <a:rPr lang="da-DK" smtClean="0"/>
              <a:t>‹#›</a:t>
            </a:fld>
            <a:endParaRPr lang="da-DK"/>
          </a:p>
        </p:txBody>
      </p:sp>
    </p:spTree>
    <p:extLst>
      <p:ext uri="{BB962C8B-B14F-4D97-AF65-F5344CB8AC3E}">
        <p14:creationId xmlns:p14="http://schemas.microsoft.com/office/powerpoint/2010/main" val="3744954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33D1F23-D7D3-7B3A-0FDB-62752924164B}"/>
              </a:ext>
            </a:extLst>
          </p:cNvPr>
          <p:cNvSpPr txBox="1"/>
          <p:nvPr/>
        </p:nvSpPr>
        <p:spPr>
          <a:xfrm>
            <a:off x="127221" y="95416"/>
            <a:ext cx="2099144" cy="461665"/>
          </a:xfrm>
          <a:prstGeom prst="rect">
            <a:avLst/>
          </a:prstGeom>
          <a:noFill/>
        </p:spPr>
        <p:txBody>
          <a:bodyPr wrap="square" rtlCol="0">
            <a:spAutoFit/>
          </a:bodyPr>
          <a:lstStyle/>
          <a:p>
            <a:r>
              <a:rPr lang="en-US" sz="2400" dirty="0">
                <a:latin typeface="Inter"/>
              </a:rPr>
              <a:t>Scoping canvas</a:t>
            </a:r>
          </a:p>
        </p:txBody>
      </p:sp>
      <p:sp>
        <p:nvSpPr>
          <p:cNvPr id="5" name="Rectangle 4">
            <a:extLst>
              <a:ext uri="{FF2B5EF4-FFF2-40B4-BE49-F238E27FC236}">
                <a16:creationId xmlns:a16="http://schemas.microsoft.com/office/drawing/2014/main" id="{D7383805-22FE-E822-5B8A-0E37AA169A37}"/>
              </a:ext>
            </a:extLst>
          </p:cNvPr>
          <p:cNvSpPr/>
          <p:nvPr/>
        </p:nvSpPr>
        <p:spPr>
          <a:xfrm>
            <a:off x="9851666" y="191076"/>
            <a:ext cx="2157454" cy="270344"/>
          </a:xfrm>
          <a:prstGeom prst="rect">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Inter"/>
              </a:rPr>
              <a:t>Team:</a:t>
            </a:r>
          </a:p>
        </p:txBody>
      </p:sp>
      <p:sp>
        <p:nvSpPr>
          <p:cNvPr id="6" name="Rectangle 5">
            <a:extLst>
              <a:ext uri="{FF2B5EF4-FFF2-40B4-BE49-F238E27FC236}">
                <a16:creationId xmlns:a16="http://schemas.microsoft.com/office/drawing/2014/main" id="{D5B3B1BE-4F06-44A2-37EA-35AB6D6918F5}"/>
              </a:ext>
            </a:extLst>
          </p:cNvPr>
          <p:cNvSpPr/>
          <p:nvPr/>
        </p:nvSpPr>
        <p:spPr>
          <a:xfrm>
            <a:off x="206735" y="557081"/>
            <a:ext cx="11802386" cy="127171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Rectangle 6">
            <a:extLst>
              <a:ext uri="{FF2B5EF4-FFF2-40B4-BE49-F238E27FC236}">
                <a16:creationId xmlns:a16="http://schemas.microsoft.com/office/drawing/2014/main" id="{3EAF66DB-2694-8FF6-327A-1088F942BEA4}"/>
              </a:ext>
            </a:extLst>
          </p:cNvPr>
          <p:cNvSpPr/>
          <p:nvPr/>
        </p:nvSpPr>
        <p:spPr>
          <a:xfrm>
            <a:off x="206735" y="5395205"/>
            <a:ext cx="11802386" cy="1271719"/>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Rectangle 7">
            <a:extLst>
              <a:ext uri="{FF2B5EF4-FFF2-40B4-BE49-F238E27FC236}">
                <a16:creationId xmlns:a16="http://schemas.microsoft.com/office/drawing/2014/main" id="{329BB19B-FBC8-77D8-4A18-F411F4211D36}"/>
              </a:ext>
            </a:extLst>
          </p:cNvPr>
          <p:cNvSpPr/>
          <p:nvPr/>
        </p:nvSpPr>
        <p:spPr>
          <a:xfrm>
            <a:off x="206735" y="1902472"/>
            <a:ext cx="2854517" cy="3419061"/>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8" name="Rectangle 17">
            <a:extLst>
              <a:ext uri="{FF2B5EF4-FFF2-40B4-BE49-F238E27FC236}">
                <a16:creationId xmlns:a16="http://schemas.microsoft.com/office/drawing/2014/main" id="{6D606BF0-1A53-5216-E32F-785268F459AD}"/>
              </a:ext>
            </a:extLst>
          </p:cNvPr>
          <p:cNvSpPr/>
          <p:nvPr/>
        </p:nvSpPr>
        <p:spPr>
          <a:xfrm>
            <a:off x="3181848" y="1902472"/>
            <a:ext cx="2854517" cy="1627908"/>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0" name="Rectangle 19">
            <a:extLst>
              <a:ext uri="{FF2B5EF4-FFF2-40B4-BE49-F238E27FC236}">
                <a16:creationId xmlns:a16="http://schemas.microsoft.com/office/drawing/2014/main" id="{FE71AEF1-E04B-636A-28C0-FB0730E039A6}"/>
              </a:ext>
            </a:extLst>
          </p:cNvPr>
          <p:cNvSpPr/>
          <p:nvPr/>
        </p:nvSpPr>
        <p:spPr>
          <a:xfrm>
            <a:off x="9129426" y="1902469"/>
            <a:ext cx="2854517" cy="3419061"/>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1" name="Rectangle 20">
            <a:extLst>
              <a:ext uri="{FF2B5EF4-FFF2-40B4-BE49-F238E27FC236}">
                <a16:creationId xmlns:a16="http://schemas.microsoft.com/office/drawing/2014/main" id="{62ECA216-43FA-2E9B-FA10-07C0EBE72D57}"/>
              </a:ext>
            </a:extLst>
          </p:cNvPr>
          <p:cNvSpPr/>
          <p:nvPr/>
        </p:nvSpPr>
        <p:spPr>
          <a:xfrm>
            <a:off x="206735" y="557081"/>
            <a:ext cx="11802385" cy="27034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8859FF"/>
                </a:solidFill>
                <a:latin typeface="Inter"/>
              </a:rPr>
              <a:t>        The challenge: how might we…</a:t>
            </a:r>
          </a:p>
        </p:txBody>
      </p:sp>
      <p:sp>
        <p:nvSpPr>
          <p:cNvPr id="22" name="Rectangle 21">
            <a:extLst>
              <a:ext uri="{FF2B5EF4-FFF2-40B4-BE49-F238E27FC236}">
                <a16:creationId xmlns:a16="http://schemas.microsoft.com/office/drawing/2014/main" id="{D578559F-C243-2366-80BB-A80A589D4C8B}"/>
              </a:ext>
            </a:extLst>
          </p:cNvPr>
          <p:cNvSpPr/>
          <p:nvPr/>
        </p:nvSpPr>
        <p:spPr>
          <a:xfrm>
            <a:off x="206735" y="5395199"/>
            <a:ext cx="11802385" cy="27034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8859FF"/>
                </a:solidFill>
                <a:latin typeface="Inter"/>
              </a:rPr>
              <a:t>        Related initiatives &amp; resources</a:t>
            </a:r>
          </a:p>
        </p:txBody>
      </p:sp>
      <p:sp>
        <p:nvSpPr>
          <p:cNvPr id="23" name="Rectangle 22">
            <a:extLst>
              <a:ext uri="{FF2B5EF4-FFF2-40B4-BE49-F238E27FC236}">
                <a16:creationId xmlns:a16="http://schemas.microsoft.com/office/drawing/2014/main" id="{7C9C3063-ABFA-F80A-AD01-F71499CFCED7}"/>
              </a:ext>
            </a:extLst>
          </p:cNvPr>
          <p:cNvSpPr/>
          <p:nvPr/>
        </p:nvSpPr>
        <p:spPr>
          <a:xfrm>
            <a:off x="206734" y="1936305"/>
            <a:ext cx="2854517" cy="27034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8859FF"/>
                </a:solidFill>
                <a:latin typeface="Inter"/>
              </a:rPr>
              <a:t>      Why this challenge?</a:t>
            </a:r>
          </a:p>
        </p:txBody>
      </p:sp>
      <p:sp>
        <p:nvSpPr>
          <p:cNvPr id="24" name="Rectangle 23">
            <a:extLst>
              <a:ext uri="{FF2B5EF4-FFF2-40B4-BE49-F238E27FC236}">
                <a16:creationId xmlns:a16="http://schemas.microsoft.com/office/drawing/2014/main" id="{18F99792-8418-6832-CDAD-39BECD134FE4}"/>
              </a:ext>
            </a:extLst>
          </p:cNvPr>
          <p:cNvSpPr/>
          <p:nvPr/>
        </p:nvSpPr>
        <p:spPr>
          <a:xfrm>
            <a:off x="9129426" y="1906436"/>
            <a:ext cx="2854517" cy="27034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8859FF"/>
                </a:solidFill>
                <a:latin typeface="Inter"/>
              </a:rPr>
              <a:t>        Goal/Success</a:t>
            </a:r>
          </a:p>
        </p:txBody>
      </p:sp>
      <p:sp>
        <p:nvSpPr>
          <p:cNvPr id="25" name="Rectangle 24">
            <a:extLst>
              <a:ext uri="{FF2B5EF4-FFF2-40B4-BE49-F238E27FC236}">
                <a16:creationId xmlns:a16="http://schemas.microsoft.com/office/drawing/2014/main" id="{C7791AFC-9DF6-3B2E-7165-ACBC81AF4B75}"/>
              </a:ext>
            </a:extLst>
          </p:cNvPr>
          <p:cNvSpPr/>
          <p:nvPr/>
        </p:nvSpPr>
        <p:spPr>
          <a:xfrm>
            <a:off x="3180524" y="3604046"/>
            <a:ext cx="2854517" cy="1717481"/>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6" name="Rectangle 25">
            <a:extLst>
              <a:ext uri="{FF2B5EF4-FFF2-40B4-BE49-F238E27FC236}">
                <a16:creationId xmlns:a16="http://schemas.microsoft.com/office/drawing/2014/main" id="{DC527BC1-82EE-31AB-2866-546DEAE96A7B}"/>
              </a:ext>
            </a:extLst>
          </p:cNvPr>
          <p:cNvSpPr/>
          <p:nvPr/>
        </p:nvSpPr>
        <p:spPr>
          <a:xfrm>
            <a:off x="6154313" y="1902466"/>
            <a:ext cx="2854517" cy="1627908"/>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7" name="Rectangle 26">
            <a:extLst>
              <a:ext uri="{FF2B5EF4-FFF2-40B4-BE49-F238E27FC236}">
                <a16:creationId xmlns:a16="http://schemas.microsoft.com/office/drawing/2014/main" id="{5F767A1F-0D68-831F-986B-0B02CCFF62EE}"/>
              </a:ext>
            </a:extLst>
          </p:cNvPr>
          <p:cNvSpPr/>
          <p:nvPr/>
        </p:nvSpPr>
        <p:spPr>
          <a:xfrm>
            <a:off x="6154312" y="3595281"/>
            <a:ext cx="2854517" cy="1717481"/>
          </a:xfrm>
          <a:prstGeom prst="rect">
            <a:avLst/>
          </a:prstGeom>
          <a:solidFill>
            <a:srgbClr val="EFE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8" name="Rectangle 27">
            <a:extLst>
              <a:ext uri="{FF2B5EF4-FFF2-40B4-BE49-F238E27FC236}">
                <a16:creationId xmlns:a16="http://schemas.microsoft.com/office/drawing/2014/main" id="{EE7B9795-8AC1-A018-3482-1EBB844F73E9}"/>
              </a:ext>
            </a:extLst>
          </p:cNvPr>
          <p:cNvSpPr/>
          <p:nvPr/>
        </p:nvSpPr>
        <p:spPr>
          <a:xfrm>
            <a:off x="3180523" y="1906436"/>
            <a:ext cx="2854517" cy="27034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8859FF"/>
                </a:solidFill>
                <a:latin typeface="Inter"/>
              </a:rPr>
              <a:t>        Target group(s)</a:t>
            </a:r>
          </a:p>
        </p:txBody>
      </p:sp>
      <p:sp>
        <p:nvSpPr>
          <p:cNvPr id="29" name="Rectangle 28">
            <a:extLst>
              <a:ext uri="{FF2B5EF4-FFF2-40B4-BE49-F238E27FC236}">
                <a16:creationId xmlns:a16="http://schemas.microsoft.com/office/drawing/2014/main" id="{0D07D053-EE77-193B-DE15-E682A3A8934C}"/>
              </a:ext>
            </a:extLst>
          </p:cNvPr>
          <p:cNvSpPr/>
          <p:nvPr/>
        </p:nvSpPr>
        <p:spPr>
          <a:xfrm>
            <a:off x="3179198" y="3611999"/>
            <a:ext cx="2854517" cy="27034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8859FF"/>
                </a:solidFill>
                <a:latin typeface="Inter"/>
              </a:rPr>
              <a:t>        Current situation</a:t>
            </a:r>
          </a:p>
        </p:txBody>
      </p:sp>
      <p:sp>
        <p:nvSpPr>
          <p:cNvPr id="30" name="Rectangle 29">
            <a:extLst>
              <a:ext uri="{FF2B5EF4-FFF2-40B4-BE49-F238E27FC236}">
                <a16:creationId xmlns:a16="http://schemas.microsoft.com/office/drawing/2014/main" id="{39109770-895E-B90D-401F-885DFC2B1F20}"/>
              </a:ext>
            </a:extLst>
          </p:cNvPr>
          <p:cNvSpPr/>
          <p:nvPr/>
        </p:nvSpPr>
        <p:spPr>
          <a:xfrm>
            <a:off x="6154312" y="1896623"/>
            <a:ext cx="2854517" cy="27034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Inter"/>
              </a:rPr>
              <a:t>        </a:t>
            </a:r>
            <a:r>
              <a:rPr lang="en-US" dirty="0">
                <a:solidFill>
                  <a:srgbClr val="8859FF"/>
                </a:solidFill>
                <a:latin typeface="Inter"/>
              </a:rPr>
              <a:t>Assumptions</a:t>
            </a:r>
          </a:p>
        </p:txBody>
      </p:sp>
      <p:sp>
        <p:nvSpPr>
          <p:cNvPr id="31" name="Rectangle 30">
            <a:extLst>
              <a:ext uri="{FF2B5EF4-FFF2-40B4-BE49-F238E27FC236}">
                <a16:creationId xmlns:a16="http://schemas.microsoft.com/office/drawing/2014/main" id="{30E26F6D-EF8C-5E05-6CD5-1D002771D533}"/>
              </a:ext>
            </a:extLst>
          </p:cNvPr>
          <p:cNvSpPr/>
          <p:nvPr/>
        </p:nvSpPr>
        <p:spPr>
          <a:xfrm>
            <a:off x="6154312" y="3595281"/>
            <a:ext cx="2854517" cy="270344"/>
          </a:xfrm>
          <a:prstGeom prst="rect">
            <a:avLst/>
          </a:prstGeom>
          <a:solidFill>
            <a:srgbClr val="D7C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8859FF"/>
                </a:solidFill>
                <a:latin typeface="Inter"/>
              </a:rPr>
              <a:t>        Questions</a:t>
            </a:r>
          </a:p>
        </p:txBody>
      </p:sp>
      <p:pic>
        <p:nvPicPr>
          <p:cNvPr id="34" name="Graphic 33" descr="Badge 1 outline">
            <a:extLst>
              <a:ext uri="{FF2B5EF4-FFF2-40B4-BE49-F238E27FC236}">
                <a16:creationId xmlns:a16="http://schemas.microsoft.com/office/drawing/2014/main" id="{C04BC9BB-B907-91C3-D537-D88FC2CB68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2879" y="410287"/>
            <a:ext cx="565403" cy="565403"/>
          </a:xfrm>
          <a:prstGeom prst="rect">
            <a:avLst/>
          </a:prstGeom>
        </p:spPr>
      </p:pic>
      <p:pic>
        <p:nvPicPr>
          <p:cNvPr id="36" name="Graphic 35" descr="Badge outline">
            <a:extLst>
              <a:ext uri="{FF2B5EF4-FFF2-40B4-BE49-F238E27FC236}">
                <a16:creationId xmlns:a16="http://schemas.microsoft.com/office/drawing/2014/main" id="{626C20AF-ED6C-FA45-7CBD-B578034E95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2879" y="1749195"/>
            <a:ext cx="565200" cy="565200"/>
          </a:xfrm>
          <a:prstGeom prst="rect">
            <a:avLst/>
          </a:prstGeom>
        </p:spPr>
      </p:pic>
      <p:pic>
        <p:nvPicPr>
          <p:cNvPr id="38" name="Graphic 37" descr="Badge 8 outline">
            <a:extLst>
              <a:ext uri="{FF2B5EF4-FFF2-40B4-BE49-F238E27FC236}">
                <a16:creationId xmlns:a16="http://schemas.microsoft.com/office/drawing/2014/main" id="{61042146-AB14-9658-37F6-C216C4EBF1A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82879" y="5247771"/>
            <a:ext cx="565200" cy="565200"/>
          </a:xfrm>
          <a:prstGeom prst="rect">
            <a:avLst/>
          </a:prstGeom>
        </p:spPr>
      </p:pic>
      <p:pic>
        <p:nvPicPr>
          <p:cNvPr id="40" name="Graphic 39" descr="Badge 3 outline">
            <a:extLst>
              <a:ext uri="{FF2B5EF4-FFF2-40B4-BE49-F238E27FC236}">
                <a16:creationId xmlns:a16="http://schemas.microsoft.com/office/drawing/2014/main" id="{69FD9F72-90A8-965B-5BB6-49BE209F860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64891" y="1743831"/>
            <a:ext cx="565200" cy="565200"/>
          </a:xfrm>
          <a:prstGeom prst="rect">
            <a:avLst/>
          </a:prstGeom>
        </p:spPr>
      </p:pic>
      <p:pic>
        <p:nvPicPr>
          <p:cNvPr id="42" name="Graphic 41" descr="Badge 4 outline">
            <a:extLst>
              <a:ext uri="{FF2B5EF4-FFF2-40B4-BE49-F238E27FC236}">
                <a16:creationId xmlns:a16="http://schemas.microsoft.com/office/drawing/2014/main" id="{80D2BBC1-0DBB-09A0-09E9-1AA53055FA7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164891" y="3464571"/>
            <a:ext cx="565200" cy="565200"/>
          </a:xfrm>
          <a:prstGeom prst="rect">
            <a:avLst/>
          </a:prstGeom>
        </p:spPr>
      </p:pic>
      <p:pic>
        <p:nvPicPr>
          <p:cNvPr id="44" name="Graphic 43" descr="Badge 7 outline">
            <a:extLst>
              <a:ext uri="{FF2B5EF4-FFF2-40B4-BE49-F238E27FC236}">
                <a16:creationId xmlns:a16="http://schemas.microsoft.com/office/drawing/2014/main" id="{7754AA40-8036-8662-6E7A-991B7BB5C53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109453" y="1759008"/>
            <a:ext cx="565200" cy="565200"/>
          </a:xfrm>
          <a:prstGeom prst="rect">
            <a:avLst/>
          </a:prstGeom>
        </p:spPr>
      </p:pic>
      <p:pic>
        <p:nvPicPr>
          <p:cNvPr id="46" name="Graphic 45" descr="Badge 5 outline">
            <a:extLst>
              <a:ext uri="{FF2B5EF4-FFF2-40B4-BE49-F238E27FC236}">
                <a16:creationId xmlns:a16="http://schemas.microsoft.com/office/drawing/2014/main" id="{69C13E9E-B070-3A69-9889-68C82A416DF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123047" y="1752300"/>
            <a:ext cx="565200" cy="565200"/>
          </a:xfrm>
          <a:prstGeom prst="rect">
            <a:avLst/>
          </a:prstGeom>
        </p:spPr>
      </p:pic>
      <p:pic>
        <p:nvPicPr>
          <p:cNvPr id="48" name="Graphic 47" descr="Badge 6 outline">
            <a:extLst>
              <a:ext uri="{FF2B5EF4-FFF2-40B4-BE49-F238E27FC236}">
                <a16:creationId xmlns:a16="http://schemas.microsoft.com/office/drawing/2014/main" id="{308DF9C0-76F6-66DC-E433-062CDE5C3A9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143235" y="3450775"/>
            <a:ext cx="565200" cy="565200"/>
          </a:xfrm>
          <a:prstGeom prst="rect">
            <a:avLst/>
          </a:prstGeom>
        </p:spPr>
      </p:pic>
      <p:sp>
        <p:nvSpPr>
          <p:cNvPr id="49" name="TextBox 48">
            <a:extLst>
              <a:ext uri="{FF2B5EF4-FFF2-40B4-BE49-F238E27FC236}">
                <a16:creationId xmlns:a16="http://schemas.microsoft.com/office/drawing/2014/main" id="{3AFC7257-2E95-8982-C459-BAF1565F93E1}"/>
              </a:ext>
            </a:extLst>
          </p:cNvPr>
          <p:cNvSpPr txBox="1"/>
          <p:nvPr/>
        </p:nvSpPr>
        <p:spPr>
          <a:xfrm>
            <a:off x="302151" y="966613"/>
            <a:ext cx="11587698" cy="707886"/>
          </a:xfrm>
          <a:prstGeom prst="rect">
            <a:avLst/>
          </a:prstGeom>
          <a:noFill/>
        </p:spPr>
        <p:txBody>
          <a:bodyPr wrap="square" rtlCol="0">
            <a:spAutoFit/>
          </a:bodyPr>
          <a:lstStyle/>
          <a:p>
            <a:r>
              <a:rPr lang="en-US" sz="1000" i="1" dirty="0">
                <a:latin typeface="Inter"/>
              </a:rPr>
              <a:t>The challenge is human and subjective. Understanding human </a:t>
            </a:r>
            <a:r>
              <a:rPr lang="en-GB" sz="1000" i="1" dirty="0">
                <a:latin typeface="Inter"/>
              </a:rPr>
              <a:t>behaviour</a:t>
            </a:r>
            <a:r>
              <a:rPr lang="en-US" sz="1000" i="1" dirty="0">
                <a:latin typeface="Inter"/>
              </a:rPr>
              <a:t> is key to project success. </a:t>
            </a:r>
          </a:p>
          <a:p>
            <a:r>
              <a:rPr lang="en-US" sz="1000" i="1" dirty="0">
                <a:latin typeface="Inter"/>
              </a:rPr>
              <a:t>Project is geared towards discovery and not towards short term delivery. </a:t>
            </a:r>
          </a:p>
          <a:p>
            <a:r>
              <a:rPr lang="en-US" sz="1000" i="1" dirty="0">
                <a:latin typeface="Inter"/>
              </a:rPr>
              <a:t>Challenge does not dictate solution space or user needs/ problems space. </a:t>
            </a:r>
          </a:p>
          <a:p>
            <a:r>
              <a:rPr lang="en-US" sz="1000" i="1" dirty="0">
                <a:latin typeface="Inter"/>
              </a:rPr>
              <a:t>Challenge space is narrow enough to enable more depth than breath during discovery</a:t>
            </a:r>
          </a:p>
        </p:txBody>
      </p:sp>
      <p:sp>
        <p:nvSpPr>
          <p:cNvPr id="50" name="TextBox 49">
            <a:extLst>
              <a:ext uri="{FF2B5EF4-FFF2-40B4-BE49-F238E27FC236}">
                <a16:creationId xmlns:a16="http://schemas.microsoft.com/office/drawing/2014/main" id="{A843281F-EF9D-04FB-8A41-64F95C47FF77}"/>
              </a:ext>
            </a:extLst>
          </p:cNvPr>
          <p:cNvSpPr txBox="1"/>
          <p:nvPr/>
        </p:nvSpPr>
        <p:spPr>
          <a:xfrm>
            <a:off x="306221" y="2306442"/>
            <a:ext cx="2603956" cy="861774"/>
          </a:xfrm>
          <a:prstGeom prst="rect">
            <a:avLst/>
          </a:prstGeom>
          <a:noFill/>
        </p:spPr>
        <p:txBody>
          <a:bodyPr wrap="square" rtlCol="0">
            <a:spAutoFit/>
          </a:bodyPr>
          <a:lstStyle/>
          <a:p>
            <a:r>
              <a:rPr lang="en-US" sz="1000" i="1" dirty="0">
                <a:latin typeface="Inter"/>
              </a:rPr>
              <a:t>How did the team come up with this challenge? </a:t>
            </a:r>
          </a:p>
          <a:p>
            <a:r>
              <a:rPr lang="en-US" sz="1000" i="1" dirty="0">
                <a:latin typeface="Inter"/>
              </a:rPr>
              <a:t>Why is this challenge important for the team? What are the strategic ambitions behind this challenge?</a:t>
            </a:r>
          </a:p>
        </p:txBody>
      </p:sp>
      <p:sp>
        <p:nvSpPr>
          <p:cNvPr id="51" name="TextBox 50">
            <a:extLst>
              <a:ext uri="{FF2B5EF4-FFF2-40B4-BE49-F238E27FC236}">
                <a16:creationId xmlns:a16="http://schemas.microsoft.com/office/drawing/2014/main" id="{8723AD9D-FEB0-0E2E-412E-C182B2BB9C15}"/>
              </a:ext>
            </a:extLst>
          </p:cNvPr>
          <p:cNvSpPr txBox="1"/>
          <p:nvPr/>
        </p:nvSpPr>
        <p:spPr>
          <a:xfrm>
            <a:off x="3275937" y="2324208"/>
            <a:ext cx="2639833" cy="861774"/>
          </a:xfrm>
          <a:prstGeom prst="rect">
            <a:avLst/>
          </a:prstGeom>
          <a:noFill/>
        </p:spPr>
        <p:txBody>
          <a:bodyPr wrap="square" rtlCol="0">
            <a:spAutoFit/>
          </a:bodyPr>
          <a:lstStyle/>
          <a:p>
            <a:r>
              <a:rPr lang="en-US" sz="1000" i="1" dirty="0">
                <a:latin typeface="Inter"/>
              </a:rPr>
              <a:t>Who do you want to create value for? </a:t>
            </a:r>
          </a:p>
          <a:p>
            <a:r>
              <a:rPr lang="en-US" sz="1000" i="1" dirty="0">
                <a:latin typeface="Inter"/>
              </a:rPr>
              <a:t>Do you know the target group well (their needs, motivations, ambitions etc.)? Have you made a persona for the target group?</a:t>
            </a:r>
          </a:p>
        </p:txBody>
      </p:sp>
      <p:sp>
        <p:nvSpPr>
          <p:cNvPr id="52" name="TextBox 51">
            <a:extLst>
              <a:ext uri="{FF2B5EF4-FFF2-40B4-BE49-F238E27FC236}">
                <a16:creationId xmlns:a16="http://schemas.microsoft.com/office/drawing/2014/main" id="{4A87E980-950C-4B49-8B03-608A83CC942E}"/>
              </a:ext>
            </a:extLst>
          </p:cNvPr>
          <p:cNvSpPr txBox="1"/>
          <p:nvPr/>
        </p:nvSpPr>
        <p:spPr>
          <a:xfrm>
            <a:off x="6217920" y="2324208"/>
            <a:ext cx="2703443" cy="553998"/>
          </a:xfrm>
          <a:prstGeom prst="rect">
            <a:avLst/>
          </a:prstGeom>
          <a:noFill/>
        </p:spPr>
        <p:txBody>
          <a:bodyPr wrap="square" rtlCol="0">
            <a:spAutoFit/>
          </a:bodyPr>
          <a:lstStyle/>
          <a:p>
            <a:r>
              <a:rPr lang="en-US" sz="1000" i="1" dirty="0">
                <a:latin typeface="Inter"/>
              </a:rPr>
              <a:t>What are the underlying assumptions/ hypothesis that lead us to do this project?</a:t>
            </a:r>
          </a:p>
        </p:txBody>
      </p:sp>
      <p:sp>
        <p:nvSpPr>
          <p:cNvPr id="53" name="TextBox 52">
            <a:extLst>
              <a:ext uri="{FF2B5EF4-FFF2-40B4-BE49-F238E27FC236}">
                <a16:creationId xmlns:a16="http://schemas.microsoft.com/office/drawing/2014/main" id="{B51E15E4-46BC-C4B5-CB53-C58CE7612615}"/>
              </a:ext>
            </a:extLst>
          </p:cNvPr>
          <p:cNvSpPr txBox="1"/>
          <p:nvPr/>
        </p:nvSpPr>
        <p:spPr>
          <a:xfrm>
            <a:off x="9199659" y="2340281"/>
            <a:ext cx="2686120" cy="553998"/>
          </a:xfrm>
          <a:prstGeom prst="rect">
            <a:avLst/>
          </a:prstGeom>
          <a:noFill/>
        </p:spPr>
        <p:txBody>
          <a:bodyPr wrap="square" rtlCol="0">
            <a:spAutoFit/>
          </a:bodyPr>
          <a:lstStyle/>
          <a:p>
            <a:r>
              <a:rPr lang="en-US" sz="1000" i="1" dirty="0">
                <a:latin typeface="Inter"/>
              </a:rPr>
              <a:t>What is it you want to achieve with this project? What would be successful, concrete outcomes for you?</a:t>
            </a:r>
          </a:p>
        </p:txBody>
      </p:sp>
      <p:sp>
        <p:nvSpPr>
          <p:cNvPr id="54" name="TextBox 53">
            <a:extLst>
              <a:ext uri="{FF2B5EF4-FFF2-40B4-BE49-F238E27FC236}">
                <a16:creationId xmlns:a16="http://schemas.microsoft.com/office/drawing/2014/main" id="{88EE2258-E680-8392-3C24-9C0AF0F45D7D}"/>
              </a:ext>
            </a:extLst>
          </p:cNvPr>
          <p:cNvSpPr txBox="1"/>
          <p:nvPr/>
        </p:nvSpPr>
        <p:spPr>
          <a:xfrm>
            <a:off x="3275936" y="4015975"/>
            <a:ext cx="2639834" cy="1323439"/>
          </a:xfrm>
          <a:prstGeom prst="rect">
            <a:avLst/>
          </a:prstGeom>
          <a:noFill/>
        </p:spPr>
        <p:txBody>
          <a:bodyPr wrap="square" rtlCol="0">
            <a:spAutoFit/>
          </a:bodyPr>
          <a:lstStyle/>
          <a:p>
            <a:r>
              <a:rPr lang="en-US" sz="1000" i="1" dirty="0">
                <a:latin typeface="Inter"/>
              </a:rPr>
              <a:t>How is the target group(s) dealing with the problem now?</a:t>
            </a:r>
          </a:p>
          <a:p>
            <a:r>
              <a:rPr lang="en-US" sz="1000" i="1" dirty="0">
                <a:latin typeface="Inter"/>
              </a:rPr>
              <a:t>Which other stakeholders might be affected for better or worse?</a:t>
            </a:r>
            <a:br>
              <a:rPr lang="en-US" sz="1000" i="1" dirty="0">
                <a:latin typeface="Inter"/>
              </a:rPr>
            </a:br>
            <a:r>
              <a:rPr lang="en-US" sz="1000" i="1" dirty="0">
                <a:latin typeface="Inter"/>
              </a:rPr>
              <a:t>What value do you want to create and for who? Are there other stakeholders addressing the problem?</a:t>
            </a:r>
          </a:p>
          <a:p>
            <a:endParaRPr lang="en-US" sz="1000" dirty="0">
              <a:latin typeface="Inter"/>
            </a:endParaRPr>
          </a:p>
        </p:txBody>
      </p:sp>
      <p:sp>
        <p:nvSpPr>
          <p:cNvPr id="55" name="TextBox 54">
            <a:extLst>
              <a:ext uri="{FF2B5EF4-FFF2-40B4-BE49-F238E27FC236}">
                <a16:creationId xmlns:a16="http://schemas.microsoft.com/office/drawing/2014/main" id="{5E421E87-D7BE-EA36-D1F1-260D8283635E}"/>
              </a:ext>
            </a:extLst>
          </p:cNvPr>
          <p:cNvSpPr txBox="1"/>
          <p:nvPr/>
        </p:nvSpPr>
        <p:spPr>
          <a:xfrm>
            <a:off x="6217920" y="4015975"/>
            <a:ext cx="2703443" cy="553998"/>
          </a:xfrm>
          <a:prstGeom prst="rect">
            <a:avLst/>
          </a:prstGeom>
          <a:noFill/>
        </p:spPr>
        <p:txBody>
          <a:bodyPr wrap="square" rtlCol="0">
            <a:spAutoFit/>
          </a:bodyPr>
          <a:lstStyle/>
          <a:p>
            <a:r>
              <a:rPr lang="en-US" sz="1000" i="1" dirty="0">
                <a:latin typeface="Inter"/>
              </a:rPr>
              <a:t>What are some questions we want to address? What are some unknowns we want to find out more about?</a:t>
            </a:r>
          </a:p>
        </p:txBody>
      </p:sp>
      <p:sp>
        <p:nvSpPr>
          <p:cNvPr id="56" name="TextBox 55">
            <a:extLst>
              <a:ext uri="{FF2B5EF4-FFF2-40B4-BE49-F238E27FC236}">
                <a16:creationId xmlns:a16="http://schemas.microsoft.com/office/drawing/2014/main" id="{85B0D748-AB42-29AE-7C21-4922287A849D}"/>
              </a:ext>
            </a:extLst>
          </p:cNvPr>
          <p:cNvSpPr txBox="1"/>
          <p:nvPr/>
        </p:nvSpPr>
        <p:spPr>
          <a:xfrm>
            <a:off x="302151" y="5795309"/>
            <a:ext cx="11583628" cy="553998"/>
          </a:xfrm>
          <a:prstGeom prst="rect">
            <a:avLst/>
          </a:prstGeom>
          <a:noFill/>
        </p:spPr>
        <p:txBody>
          <a:bodyPr wrap="square" rtlCol="0">
            <a:spAutoFit/>
          </a:bodyPr>
          <a:lstStyle/>
          <a:p>
            <a:r>
              <a:rPr lang="en-US" sz="1000" i="1" dirty="0">
                <a:latin typeface="Inter"/>
              </a:rPr>
              <a:t>Are there any projects which recently explored similar business areas/challenges? Do you have any market research/reports done which could support your project scope, project design and planning? What are some insights, facts we already know that can guide the team to better understand the challenge? Who should we speak to that’s sitting on insights, expertise, experiences that are valuable for our challenge? How will our proposed solution fit in the current context and with other stakeholders work?</a:t>
            </a:r>
          </a:p>
        </p:txBody>
      </p:sp>
    </p:spTree>
    <p:extLst>
      <p:ext uri="{BB962C8B-B14F-4D97-AF65-F5344CB8AC3E}">
        <p14:creationId xmlns:p14="http://schemas.microsoft.com/office/powerpoint/2010/main" val="799407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kParentCase_x003a_Name xmlns="e220af6b-6bbf-4e77-9768-978fa9cfcb66" xsi:nil="true"/>
    <rkRelatedDoc xmlns="0248c0ea-29d7-4d74-b0ca-d2033b5a6160" xsi:nil="true"/>
    <rkYellowNoteDoc xmlns="d04ac8df-6fd2-482f-b819-b97b1136af7f" xsi:nil="true"/>
    <rkDocumentAdvis xmlns="d04ac8df-6fd2-482f-b819-b97b1136af7f" xsi:nil="true"/>
    <p8b010f7df5842dca681a0912c2bcab2 xmlns="d04ac8df-6fd2-482f-b819-b97b1136af7f">
      <Terms xmlns="http://schemas.microsoft.com/office/infopath/2007/PartnerControls">
        <TermInfo xmlns="http://schemas.microsoft.com/office/infopath/2007/PartnerControls">
          <TermName xmlns="http://schemas.microsoft.com/office/infopath/2007/PartnerControls">Internal</TermName>
          <TermId xmlns="http://schemas.microsoft.com/office/infopath/2007/PartnerControls">bf6bc60c-60b7-4f48-b412-c18e1ee58d20</TermId>
        </TermInfo>
      </Terms>
    </p8b010f7df5842dca681a0912c2bcab2>
    <wpBusinessModule xmlns="d04ac8df-6fd2-482f-b819-b97b1136af7f">LK Sager</wpBusinessModule>
    <rkConfidential xmlns="d04ac8df-6fd2-482f-b819-b97b1136af7f">false</rkConfidential>
    <wp_tag xmlns="abbeec68-b05e-4e2e-88e5-2ac3e13fe809">Open</wp_tag>
    <rkCaseID xmlns="d04ac8df-6fd2-482f-b819-b97b1136af7f">LK-2022-000562</rkCaseID>
    <wpDocumentId xmlns="abbeec68-b05e-4e2e-88e5-2ac3e13fe809">2023-240600</wpDocumentId>
    <e5404abefda04403849637b8b186ca8b xmlns="d04ac8df-6fd2-482f-b819-b97b1136af7f">
      <Terms xmlns="http://schemas.microsoft.com/office/infopath/2007/PartnerControls">
        <TermInfo xmlns="http://schemas.microsoft.com/office/infopath/2007/PartnerControls">
          <TermName xmlns="http://schemas.microsoft.com/office/infopath/2007/PartnerControls">Final</TermName>
          <TermId xmlns="http://schemas.microsoft.com/office/infopath/2007/PartnerControls">9ae6fcd9-b451-46c0-9019-188a10b11456</TermId>
        </TermInfo>
      </Terms>
    </e5404abefda04403849637b8b186ca8b>
    <rkActDate xmlns="d04ac8df-6fd2-482f-b819-b97b1136af7f" xsi:nil="true"/>
    <rkProjectNumber xmlns="d04ac8df-6fd2-482f-b819-b97b1136af7f" xsi:nil="true"/>
    <l0b87f47b5fd40b6a4e348aaf4c7e8b4 xmlns="e220af6b-6bbf-4e77-9768-978fa9cfcb66">
      <Terms xmlns="http://schemas.microsoft.com/office/infopath/2007/PartnerControls">
        <TermInfo xmlns="http://schemas.microsoft.com/office/infopath/2007/PartnerControls">
          <TermName xmlns="http://schemas.microsoft.com/office/infopath/2007/PartnerControls">Global</TermName>
          <TermId xmlns="http://schemas.microsoft.com/office/infopath/2007/PartnerControls">95facd43-4c32-4e9a-9df5-67821726541f</TermId>
        </TermInfo>
      </Terms>
    </l0b87f47b5fd40b6a4e348aaf4c7e8b4>
    <o11674a1c5194f539b8fac7b8bdf8889 xmlns="e220af6b-6bbf-4e77-9768-978fa9cfcb66">
      <Terms xmlns="http://schemas.microsoft.com/office/infopath/2007/PartnerControls">
        <TermInfo xmlns="http://schemas.microsoft.com/office/infopath/2007/PartnerControls">
          <TermName xmlns="http://schemas.microsoft.com/office/infopath/2007/PartnerControls">International afdeling:Technical Quality ＆ Impact</TermName>
          <TermId xmlns="http://schemas.microsoft.com/office/infopath/2007/PartnerControls">c9b49345-7375-4e11-a10f-4dbbde3a29a3</TermId>
        </TermInfo>
      </Terms>
    </o11674a1c5194f539b8fac7b8bdf8889>
    <lcf76f155ced4ddcb4097134ff3c332f xmlns="e220af6b-6bbf-4e77-9768-978fa9cfcb66">
      <Terms xmlns="http://schemas.microsoft.com/office/infopath/2007/PartnerControls"/>
    </lcf76f155ced4ddcb4097134ff3c332f>
    <zpaGDPR_Sag_Beregnet xmlns="e220af6b-6bbf-4e77-9768-978fa9cfcb66" xsi:nil="true"/>
    <rkArchivingPeriod xmlns="d04ac8df-6fd2-482f-b819-b97b1136af7f">2019-2024</rkArchivingPeriod>
    <rkDeletionDate xmlns="d04ac8df-6fd2-482f-b819-b97b1136af7f" xsi:nil="true"/>
    <TaxCatchAll xmlns="9a29e298-6711-4c2e-b998-25b6d616e0da">
      <Value>10</Value>
      <Value>93</Value>
      <Value>112</Value>
      <Value>94</Value>
      <Value>42</Value>
      <Value>9</Value>
      <Value>174</Value>
      <Value>267</Value>
      <Value>155</Value>
      <Value>8</Value>
      <Value>85</Value>
    </TaxCatchAll>
    <a30301ec14f1485491da311a88d487d0 xmlns="d04ac8df-6fd2-482f-b819-b97b1136af7f">
      <Terms xmlns="http://schemas.microsoft.com/office/infopath/2007/PartnerControls">
        <TermInfo xmlns="http://schemas.microsoft.com/office/infopath/2007/PartnerControls">
          <TermName xmlns="http://schemas.microsoft.com/office/infopath/2007/PartnerControls">Open</TermName>
          <TermId xmlns="http://schemas.microsoft.com/office/infopath/2007/PartnerControls">5b634c15-81a0-4474-a1b9-c7fcf95d35c4</TermId>
        </TermInfo>
      </Terms>
    </a30301ec14f1485491da311a88d487d0>
    <wp_entitynamefield xmlns="e220af6b-6bbf-4e77-9768-978fa9cfcb66">2022 Digital innovation toolbox</wp_entitynamefield>
    <d923a72535ef400db5bb91fb99033a1e xmlns="e220af6b-6bbf-4e77-9768-978fa9cfcb66">
      <Terms xmlns="http://schemas.microsoft.com/office/infopath/2007/PartnerControls">
        <TermInfo xmlns="http://schemas.microsoft.com/office/infopath/2007/PartnerControls">
          <TermName xmlns="http://schemas.microsoft.com/office/infopath/2007/PartnerControls">Project Development</TermName>
          <TermId xmlns="http://schemas.microsoft.com/office/infopath/2007/PartnerControls">ea95ca56-4593-4ddf-bb44-4d625fd703e5</TermId>
        </TermInfo>
        <TermInfo xmlns="http://schemas.microsoft.com/office/infopath/2007/PartnerControls">
          <TermName xmlns="http://schemas.microsoft.com/office/infopath/2007/PartnerControls">#Analysis</TermName>
          <TermId xmlns="http://schemas.microsoft.com/office/infopath/2007/PartnerControls">7e18c5fb-c3db-441a-a13c-b4c3de5cbd2f</TermId>
        </TermInfo>
        <TermInfo xmlns="http://schemas.microsoft.com/office/infopath/2007/PartnerControls">
          <TermName xmlns="http://schemas.microsoft.com/office/infopath/2007/PartnerControls">#Project</TermName>
          <TermId xmlns="http://schemas.microsoft.com/office/infopath/2007/PartnerControls">f4133c07-e6aa-4462-92ac-ead541b4bde8</TermId>
        </TermInfo>
        <TermInfo xmlns="http://schemas.microsoft.com/office/infopath/2007/PartnerControls">
          <TermName xmlns="http://schemas.microsoft.com/office/infopath/2007/PartnerControls">#Other technical support</TermName>
          <TermId xmlns="http://schemas.microsoft.com/office/infopath/2007/PartnerControls">326b5b11-6654-4a99-bd56-b9afc928570a</TermId>
        </TermInfo>
        <TermInfo xmlns="http://schemas.microsoft.com/office/infopath/2007/PartnerControls">
          <TermName xmlns="http://schemas.microsoft.com/office/infopath/2007/PartnerControls">#Capacity Building</TermName>
          <TermId xmlns="http://schemas.microsoft.com/office/infopath/2007/PartnerControls">598d68aa-623d-45ec-bceb-d205edf42155</TermId>
        </TermInfo>
        <TermInfo xmlns="http://schemas.microsoft.com/office/infopath/2007/PartnerControls">
          <TermName xmlns="http://schemas.microsoft.com/office/infopath/2007/PartnerControls">#Strategy ＆ Prioritisation</TermName>
          <TermId xmlns="http://schemas.microsoft.com/office/infopath/2007/PartnerControls">7e0e2e56-07ae-4f0b-84da-e6e3da9508c1</TermId>
        </TermInfo>
      </Terms>
    </d923a72535ef400db5bb91fb99033a1e>
    <rkParentCase xmlns="e220af6b-6bbf-4e77-9768-978fa9cfcb66" xsi:nil="true"/>
    <wpItemlocation xmlns="14bfd2bb-3d4a-4549-9197-f3410a8da64b">52f89f3b39354c7c9851847cb57fcabb;4a4729547dea44959d8bce78817e3c8e;8718;</wpItemlo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RK Document" ma:contentTypeID="0x010100BAF7254234723E48BEAA5279D19E83B80071A4DE9977CE5C44A7C2697AAD021DA5" ma:contentTypeVersion="29" ma:contentTypeDescription="Create a new document." ma:contentTypeScope="" ma:versionID="3bfbd313ede7efe9cb67f16d67f76496">
  <xsd:schema xmlns:xsd="http://www.w3.org/2001/XMLSchema" xmlns:xs="http://www.w3.org/2001/XMLSchema" xmlns:p="http://schemas.microsoft.com/office/2006/metadata/properties" xmlns:ns2="d04ac8df-6fd2-482f-b819-b97b1136af7f" xmlns:ns3="9a29e298-6711-4c2e-b998-25b6d616e0da" xmlns:ns4="abbeec68-b05e-4e2e-88e5-2ac3e13fe809" xmlns:ns5="e220af6b-6bbf-4e77-9768-978fa9cfcb66" xmlns:ns6="14bfd2bb-3d4a-4549-9197-f3410a8da64b" xmlns:ns7="0248c0ea-29d7-4d74-b0ca-d2033b5a6160" targetNamespace="http://schemas.microsoft.com/office/2006/metadata/properties" ma:root="true" ma:fieldsID="912144e763c5e4e3ef02e4ed9a0c6d29" ns2:_="" ns3:_="" ns4:_="" ns5:_="" ns6:_="" ns7:_="">
    <xsd:import namespace="d04ac8df-6fd2-482f-b819-b97b1136af7f"/>
    <xsd:import namespace="9a29e298-6711-4c2e-b998-25b6d616e0da"/>
    <xsd:import namespace="abbeec68-b05e-4e2e-88e5-2ac3e13fe809"/>
    <xsd:import namespace="e220af6b-6bbf-4e77-9768-978fa9cfcb66"/>
    <xsd:import namespace="14bfd2bb-3d4a-4549-9197-f3410a8da64b"/>
    <xsd:import namespace="0248c0ea-29d7-4d74-b0ca-d2033b5a6160"/>
    <xsd:element name="properties">
      <xsd:complexType>
        <xsd:sequence>
          <xsd:element name="documentManagement">
            <xsd:complexType>
              <xsd:all>
                <xsd:element ref="ns2:rkActDate" minOccurs="0"/>
                <xsd:element ref="ns2:rkDeletionDate" minOccurs="0"/>
                <xsd:element ref="ns2:rkYellowNoteDoc" minOccurs="0"/>
                <xsd:element ref="ns2:rkDocumentAdvis" minOccurs="0"/>
                <xsd:element ref="ns2:rkArchivingPeriod" minOccurs="0"/>
                <xsd:element ref="ns4:wp_tag" minOccurs="0"/>
                <xsd:element ref="ns4:wpDocumentId" minOccurs="0"/>
                <xsd:element ref="ns5:wp_entitynamefield" minOccurs="0"/>
                <xsd:element ref="ns2:wpBusinessModule" minOccurs="0"/>
                <xsd:element ref="ns2:rkProjectNumber" minOccurs="0"/>
                <xsd:element ref="ns2:rkCaseID" minOccurs="0"/>
                <xsd:element ref="ns5:rkParentCase" minOccurs="0"/>
                <xsd:element ref="ns5:rkParentCase_x003a_Name" minOccurs="0"/>
                <xsd:element ref="ns6:wpItemlocation" minOccurs="0"/>
                <xsd:element ref="ns7:rkRelatedDoc" minOccurs="0"/>
                <xsd:element ref="ns2:rkConfidential" minOccurs="0"/>
                <xsd:element ref="ns5:l0b87f47b5fd40b6a4e348aaf4c7e8b4" minOccurs="0"/>
                <xsd:element ref="ns2:e5404abefda04403849637b8b186ca8b" minOccurs="0"/>
                <xsd:element ref="ns5:o11674a1c5194f539b8fac7b8bdf8889" minOccurs="0"/>
                <xsd:element ref="ns2:p8b010f7df5842dca681a0912c2bcab2" minOccurs="0"/>
                <xsd:element ref="ns3:TaxCatchAllLabel" minOccurs="0"/>
                <xsd:element ref="ns3:TaxCatchAll" minOccurs="0"/>
                <xsd:element ref="ns5:d923a72535ef400db5bb91fb99033a1e" minOccurs="0"/>
                <xsd:element ref="ns2:a30301ec14f1485491da311a88d487d0" minOccurs="0"/>
                <xsd:element ref="ns5:MediaServiceMetadata" minOccurs="0"/>
                <xsd:element ref="ns5:MediaServiceFastMetadata" minOccurs="0"/>
                <xsd:element ref="ns5:MediaServiceAutoKeyPoints" minOccurs="0"/>
                <xsd:element ref="ns5:MediaServiceKeyPoints" minOccurs="0"/>
                <xsd:element ref="ns5:lcf76f155ced4ddcb4097134ff3c332f" minOccurs="0"/>
                <xsd:element ref="ns5:MediaServiceGenerationTime" minOccurs="0"/>
                <xsd:element ref="ns5:MediaServiceEventHashCode" minOccurs="0"/>
                <xsd:element ref="ns5:MediaServiceSearchProperties" minOccurs="0"/>
                <xsd:element ref="ns5:zpaGDPR_Sag_Beregnet" minOccurs="0"/>
                <xsd:element ref="ns5: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ac8df-6fd2-482f-b819-b97b1136af7f" elementFormDefault="qualified">
    <xsd:import namespace="http://schemas.microsoft.com/office/2006/documentManagement/types"/>
    <xsd:import namespace="http://schemas.microsoft.com/office/infopath/2007/PartnerControls"/>
    <xsd:element name="rkActDate" ma:index="2" nillable="true" ma:displayName="Date of document creation" ma:description="If you upload an already existing document, you can use this field to note the original date of creating the document." ma:format="DateOnly" ma:internalName="rkActDate" ma:readOnly="false">
      <xsd:simpleType>
        <xsd:restriction base="dms:DateTime"/>
      </xsd:simpleType>
    </xsd:element>
    <xsd:element name="rkDeletionDate" ma:index="3" nillable="true" ma:displayName="Deletion Date" ma:description="" ma:format="DateOnly" ma:internalName="rkDeletionDate" ma:readOnly="false">
      <xsd:simpleType>
        <xsd:restriction base="dms:DateTime"/>
      </xsd:simpleType>
    </xsd:element>
    <xsd:element name="rkYellowNoteDoc" ma:index="4" nillable="true" ma:displayName="Yellow Note Doc" ma:internalName="rkYellowNoteDoc" ma:readOnly="false">
      <xsd:simpleType>
        <xsd:restriction base="dms:Note">
          <xsd:maxLength value="255"/>
        </xsd:restriction>
      </xsd:simpleType>
    </xsd:element>
    <xsd:element name="rkDocumentAdvis" ma:index="7" nillable="true" ma:displayName="Document Advis" ma:hidden="true" ma:internalName="rkDocumentAdvis" ma:readOnly="false">
      <xsd:simpleType>
        <xsd:restriction base="dms:Note"/>
      </xsd:simpleType>
    </xsd:element>
    <xsd:element name="rkArchivingPeriod" ma:index="8" nillable="true" ma:displayName="Archiving Period" ma:default="2019-2024" ma:hidden="true" ma:internalName="rkArchivingPeriod" ma:readOnly="false">
      <xsd:simpleType>
        <xsd:restriction base="dms:Text">
          <xsd:maxLength value="255"/>
        </xsd:restriction>
      </xsd:simpleType>
    </xsd:element>
    <xsd:element name="wpBusinessModule" ma:index="12" nillable="true" ma:displayName="Business Module" ma:default="LK Sager" ma:hidden="true" ma:internalName="wpBusinessModule" ma:readOnly="false">
      <xsd:simpleType>
        <xsd:restriction base="dms:Text"/>
      </xsd:simpleType>
    </xsd:element>
    <xsd:element name="rkProjectNumber" ma:index="13" nillable="true" ma:displayName="Project Number" ma:default="" ma:hidden="true" ma:internalName="rkProjectNumber" ma:readOnly="false">
      <xsd:simpleType>
        <xsd:restriction base="dms:Text">
          <xsd:maxLength value="255"/>
        </xsd:restriction>
      </xsd:simpleType>
    </xsd:element>
    <xsd:element name="rkCaseID" ma:index="16" nillable="true" ma:displayName="Case ID" ma:default="LK-2022-000562" ma:hidden="true" ma:internalName="rkCaseID" ma:readOnly="false">
      <xsd:simpleType>
        <xsd:restriction base="dms:Text">
          <xsd:maxLength value="255"/>
        </xsd:restriction>
      </xsd:simpleType>
    </xsd:element>
    <xsd:element name="rkConfidential" ma:index="26" nillable="true" ma:displayName="Confidential" ma:default="False" ma:description="" ma:internalName="rkConfidential" ma:readOnly="false">
      <xsd:simpleType>
        <xsd:restriction base="dms:Boolean"/>
      </xsd:simpleType>
    </xsd:element>
    <xsd:element name="e5404abefda04403849637b8b186ca8b" ma:index="28" nillable="true" ma:taxonomy="true" ma:internalName="e5404abefda04403849637b8b186ca8b" ma:taxonomyFieldName="rkDocumentStatus" ma:displayName="Document Status" ma:readOnly="false" ma:default="2;#Final|9ae6fcd9-b451-46c0-9019-188a10b11456" ma:fieldId="{e5404abe-fda0-4403-8496-37b8b186ca8b}" ma:sspId="a6bba7c3-5107-49f1-abb3-1b46ebc15f72" ma:termSetId="78361e7a-d923-40e8-a730-0048d23b6454" ma:anchorId="a29111a7-f711-4224-8350-0bd8393b3a0f" ma:open="false" ma:isKeyword="false">
      <xsd:complexType>
        <xsd:sequence>
          <xsd:element ref="pc:Terms" minOccurs="0" maxOccurs="1"/>
        </xsd:sequence>
      </xsd:complexType>
    </xsd:element>
    <xsd:element name="p8b010f7df5842dca681a0912c2bcab2" ma:index="31" nillable="true" ma:taxonomy="true" ma:internalName="p8b010f7df5842dca681a0912c2bcab2" ma:taxonomyFieldName="rkDocDirection" ma:displayName="Document Direction" ma:readOnly="false" ma:default="1;#Internal|bf6bc60c-60b7-4f48-b412-c18e1ee58d20" ma:fieldId="{98b010f7-df58-42dc-a681-a0912c2bcab2}" ma:sspId="a6bba7c3-5107-49f1-abb3-1b46ebc15f72" ma:termSetId="79fb452f-4e81-49d7-bc6b-6702f6ca3880" ma:anchorId="ff9dba2f-780a-414f-8471-20c97a51bfc6" ma:open="false" ma:isKeyword="false">
      <xsd:complexType>
        <xsd:sequence>
          <xsd:element ref="pc:Terms" minOccurs="0" maxOccurs="1"/>
        </xsd:sequence>
      </xsd:complexType>
    </xsd:element>
    <xsd:element name="a30301ec14f1485491da311a88d487d0" ma:index="37" nillable="true" ma:taxonomy="true" ma:internalName="a30301ec14f1485491da311a88d487d0" ma:taxonomyFieldName="rkOpenConfidential" ma:displayName="Open/Confidential" ma:readOnly="false" ma:default="" ma:fieldId="{a30301ec-14f1-4854-91da-311a88d487d0}" ma:sspId="a6bba7c3-5107-49f1-abb3-1b46ebc15f72" ma:termSetId="a89445e1-73f4-4940-9c6c-20c6e19149d6" ma:anchorId="38c548bf-e54a-488a-9205-2631695ae108"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a29e298-6711-4c2e-b998-25b6d616e0da" elementFormDefault="qualified">
    <xsd:import namespace="http://schemas.microsoft.com/office/2006/documentManagement/types"/>
    <xsd:import namespace="http://schemas.microsoft.com/office/infopath/2007/PartnerControls"/>
    <xsd:element name="TaxCatchAllLabel" ma:index="32" nillable="true" ma:displayName="Taxonomy Catch All Column1" ma:hidden="true" ma:list="{80cadffb-3d8b-49e3-95b9-f1883cfd8ea0}" ma:internalName="TaxCatchAllLabel" ma:readOnly="true" ma:showField="CatchAllDataLabel" ma:web="9a29e298-6711-4c2e-b998-25b6d616e0da">
      <xsd:complexType>
        <xsd:complexContent>
          <xsd:extension base="dms:MultiChoiceLookup">
            <xsd:sequence>
              <xsd:element name="Value" type="dms:Lookup" maxOccurs="unbounded" minOccurs="0" nillable="true"/>
            </xsd:sequence>
          </xsd:extension>
        </xsd:complexContent>
      </xsd:complexType>
    </xsd:element>
    <xsd:element name="TaxCatchAll" ma:index="33" nillable="true" ma:displayName="Taxonomy Catch All Column" ma:hidden="true" ma:list="{80cadffb-3d8b-49e3-95b9-f1883cfd8ea0}" ma:internalName="TaxCatchAll" ma:showField="CatchAllData" ma:web="9a29e298-6711-4c2e-b998-25b6d616e0d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bbeec68-b05e-4e2e-88e5-2ac3e13fe809" elementFormDefault="qualified">
    <xsd:import namespace="http://schemas.microsoft.com/office/2006/documentManagement/types"/>
    <xsd:import namespace="http://schemas.microsoft.com/office/infopath/2007/PartnerControls"/>
    <xsd:element name="wp_tag" ma:index="9" nillable="true" ma:displayName="Stage tag" ma:default="Open" ma:internalName="wp_tag" ma:readOnly="false">
      <xsd:simpleType>
        <xsd:restriction base="dms:Text"/>
      </xsd:simpleType>
    </xsd:element>
    <xsd:element name="wpDocumentId" ma:index="10" nillable="true" ma:displayName="Document ID" ma:description="This field is can be used as a unique Document ID set by the WorkPoint Numerator Service" ma:hidden="true" ma:internalName="wpDocumentId"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20af6b-6bbf-4e77-9768-978fa9cfcb66" elementFormDefault="qualified">
    <xsd:import namespace="http://schemas.microsoft.com/office/2006/documentManagement/types"/>
    <xsd:import namespace="http://schemas.microsoft.com/office/infopath/2007/PartnerControls"/>
    <xsd:element name="wp_entitynamefield" ma:index="11" nillable="true" ma:displayName="Case name" ma:default="2022 Digital innovation toolbox" ma:hidden="true" ma:internalName="wp_entitynamefield" ma:readOnly="false">
      <xsd:simpleType>
        <xsd:restriction base="dms:Text"/>
      </xsd:simpleType>
    </xsd:element>
    <xsd:element name="rkParentCase" ma:index="18" nillable="true" ma:displayName="Parent Case ID" ma:default="" ma:hidden="true" ma:internalName="rkParentCase" ma:readOnly="false">
      <xsd:simpleType>
        <xsd:restriction base="dms:Text"/>
      </xsd:simpleType>
    </xsd:element>
    <xsd:element name="rkParentCase_x003a_Name" ma:index="19" nillable="true" ma:displayName="Parent Case" ma:default="" ma:hidden="true" ma:internalName="rkParentCase_x003a_Name" ma:readOnly="false">
      <xsd:simpleType>
        <xsd:restriction base="dms:Text"/>
      </xsd:simpleType>
    </xsd:element>
    <xsd:element name="l0b87f47b5fd40b6a4e348aaf4c7e8b4" ma:index="27" nillable="true" ma:taxonomy="true" ma:internalName="l0b87f47b5fd40b6a4e348aaf4c7e8b4" ma:taxonomyFieldName="rkProcess" ma:displayName="Process" ma:readOnly="false" ma:default="94;#Global|95facd43-4c32-4e9a-9df5-67821726541f" ma:fieldId="{50b87f47-b5fd-40b6-a4e3-48aaf4c7e8b4}" ma:sspId="a6bba7c3-5107-49f1-abb3-1b46ebc15f72" ma:termSetId="00571633-8780-43e7-b6b1-637829dbeb78" ma:anchorId="22bfe7ec-e31c-43a5-822a-3141cd045829" ma:open="false" ma:isKeyword="false">
      <xsd:complexType>
        <xsd:sequence>
          <xsd:element ref="pc:Terms" minOccurs="0" maxOccurs="1"/>
        </xsd:sequence>
      </xsd:complexType>
    </xsd:element>
    <xsd:element name="o11674a1c5194f539b8fac7b8bdf8889" ma:index="30" nillable="true" ma:taxonomy="true" ma:internalName="o11674a1c5194f539b8fac7b8bdf8889" ma:taxonomyFieldName="rkCaseRespUnit" ma:displayName="Case Responsible Unit" ma:readOnly="false" ma:default="267;#International afdeling:Technical Quality ＆ Impact|c9b49345-7375-4e11-a10f-4dbbde3a29a3" ma:fieldId="{811674a1-c519-4f53-9b8f-ac7b8bdf8889}" ma:sspId="a6bba7c3-5107-49f1-abb3-1b46ebc15f72" ma:termSetId="8e0c7b93-44db-40e5-8783-45b8f0433ae4" ma:anchorId="00000000-0000-0000-0000-000000000000" ma:open="false" ma:isKeyword="false">
      <xsd:complexType>
        <xsd:sequence>
          <xsd:element ref="pc:Terms" minOccurs="0" maxOccurs="1"/>
        </xsd:sequence>
      </xsd:complexType>
    </xsd:element>
    <xsd:element name="d923a72535ef400db5bb91fb99033a1e" ma:index="34" nillable="true" ma:taxonomy="true" ma:internalName="d923a72535ef400db5bb91fb99033a1e" ma:taxonomyFieldName="rkSubject" ma:displayName="Subject" ma:readOnly="false" ma:default="42;#Project Development|ea95ca56-4593-4ddf-bb44-4d625fd703e5;#174;##Analysis|7e18c5fb-c3db-441a-a13c-b4c3de5cbd2f;#85;##Project|f4133c07-e6aa-4462-92ac-ead541b4bde8;#112;##Other technical support|326b5b11-6654-4a99-bd56-b9afc928570a;#155;##Capacity Building|598d68aa-623d-45ec-bceb-d205edf42155;#93;##Strategy ＆ Prioritisation|7e0e2e56-07ae-4f0b-84da-e6e3da9508c1" ma:fieldId="{d923a725-35ef-400d-b5bb-91fb99033a1e}" ma:taxonomyMulti="true" ma:sspId="a6bba7c3-5107-49f1-abb3-1b46ebc15f72" ma:termSetId="c39bd6dd-8752-448c-817a-60b94217b09a" ma:anchorId="877d3b0b-78a5-436d-b780-b7d2507d4384" ma:open="false" ma:isKeyword="false">
      <xsd:complexType>
        <xsd:sequence>
          <xsd:element ref="pc:Terms" minOccurs="0" maxOccurs="1"/>
        </xsd:sequence>
      </xsd:complexType>
    </xsd:element>
    <xsd:element name="MediaServiceMetadata" ma:index="38" nillable="true" ma:displayName="MediaServiceMetadata" ma:hidden="true" ma:internalName="MediaServiceMetadata" ma:readOnly="true">
      <xsd:simpleType>
        <xsd:restriction base="dms:Note"/>
      </xsd:simpleType>
    </xsd:element>
    <xsd:element name="MediaServiceFastMetadata" ma:index="39" nillable="true" ma:displayName="MediaServiceFastMetadata" ma:hidden="true" ma:internalName="MediaServiceFastMetadata" ma:readOnly="true">
      <xsd:simpleType>
        <xsd:restriction base="dms:Note"/>
      </xsd:simpleType>
    </xsd:element>
    <xsd:element name="MediaServiceAutoKeyPoints" ma:index="40" nillable="true" ma:displayName="MediaServiceAutoKeyPoints" ma:hidden="true" ma:internalName="MediaServiceAutoKeyPoints" ma:readOnly="true">
      <xsd:simpleType>
        <xsd:restriction base="dms:Note"/>
      </xsd:simpleType>
    </xsd:element>
    <xsd:element name="MediaServiceKeyPoints" ma:index="41" nillable="true" ma:displayName="KeyPoints" ma:internalName="MediaServiceKeyPoints" ma:readOnly="true">
      <xsd:simpleType>
        <xsd:restriction base="dms:Note">
          <xsd:maxLength value="255"/>
        </xsd:restriction>
      </xsd:simpleType>
    </xsd:element>
    <xsd:element name="lcf76f155ced4ddcb4097134ff3c332f" ma:index="43" nillable="true" ma:taxonomy="true" ma:internalName="lcf76f155ced4ddcb4097134ff3c332f" ma:taxonomyFieldName="MediaServiceImageTags" ma:displayName="Image Tags" ma:readOnly="false" ma:fieldId="{5cf76f15-5ced-4ddc-b409-7134ff3c332f}" ma:taxonomyMulti="true" ma:sspId="a6bba7c3-5107-49f1-abb3-1b46ebc15f72" ma:termSetId="09814cd3-568e-fe90-9814-8d621ff8fb84" ma:anchorId="fba54fb3-c3e1-fe81-a776-ca4b69148c4d" ma:open="true" ma:isKeyword="false">
      <xsd:complexType>
        <xsd:sequence>
          <xsd:element ref="pc:Terms" minOccurs="0" maxOccurs="1"/>
        </xsd:sequence>
      </xsd:complexType>
    </xsd:element>
    <xsd:element name="MediaServiceGenerationTime" ma:index="44" nillable="true" ma:displayName="MediaServiceGenerationTime" ma:hidden="true" ma:internalName="MediaServiceGenerationTime" ma:readOnly="true">
      <xsd:simpleType>
        <xsd:restriction base="dms:Text"/>
      </xsd:simpleType>
    </xsd:element>
    <xsd:element name="MediaServiceEventHashCode" ma:index="45" nillable="true" ma:displayName="MediaServiceEventHashCode" ma:hidden="true" ma:internalName="MediaServiceEventHashCode"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element name="zpaGDPR_Sag_Beregnet" ma:index="47" nillable="true" ma:displayName="GDPR_Sag_Beregnet" ma:default="" ma:internalName="zpaGDPR_Sag_Beregnet" ma:readOnly="false">
      <xsd:simpleType>
        <xsd:restriction base="dms:Text"/>
      </xsd:simpleType>
    </xsd:element>
    <xsd:element name="MediaServiceObjectDetectorVersions" ma:index="4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bfd2bb-3d4a-4549-9197-f3410a8da64b" elementFormDefault="qualified">
    <xsd:import namespace="http://schemas.microsoft.com/office/2006/documentManagement/types"/>
    <xsd:import namespace="http://schemas.microsoft.com/office/infopath/2007/PartnerControls"/>
    <xsd:element name="wpItemlocation" ma:index="22" nillable="true" ma:displayName="wpItemLocation" ma:default="52f89f3b39354c7c9851847cb57fcabb;4a4729547dea44959d8bce78817e3c8e;8718;" ma:internalName="wpItem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48c0ea-29d7-4d74-b0ca-d2033b5a6160" elementFormDefault="qualified">
    <xsd:import namespace="http://schemas.microsoft.com/office/2006/documentManagement/types"/>
    <xsd:import namespace="http://schemas.microsoft.com/office/infopath/2007/PartnerControls"/>
    <xsd:element name="rkRelatedDoc" ma:index="25" nillable="true" ma:displayName="Related document" ma:hidden="true" ma:list="{e220af6b-6bbf-4e77-9768-978fa9cfcb66}" ma:internalName="rkRelatedDoc" ma:readOnly="false"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EF40F3-B470-4259-BBF8-1D45F303716D}">
  <ds:schemaRefs>
    <ds:schemaRef ds:uri="http://purl.org/dc/dcmitype/"/>
    <ds:schemaRef ds:uri="e220af6b-6bbf-4e77-9768-978fa9cfcb66"/>
    <ds:schemaRef ds:uri="http://schemas.microsoft.com/office/2006/documentManagement/types"/>
    <ds:schemaRef ds:uri="http://schemas.microsoft.com/office/infopath/2007/PartnerControls"/>
    <ds:schemaRef ds:uri="http://schemas.openxmlformats.org/package/2006/metadata/core-properties"/>
    <ds:schemaRef ds:uri="9a29e298-6711-4c2e-b998-25b6d616e0da"/>
    <ds:schemaRef ds:uri="http://www.w3.org/XML/1998/namespace"/>
    <ds:schemaRef ds:uri="0248c0ea-29d7-4d74-b0ca-d2033b5a6160"/>
    <ds:schemaRef ds:uri="14bfd2bb-3d4a-4549-9197-f3410a8da64b"/>
    <ds:schemaRef ds:uri="http://schemas.microsoft.com/office/2006/metadata/properties"/>
    <ds:schemaRef ds:uri="http://purl.org/dc/elements/1.1/"/>
    <ds:schemaRef ds:uri="abbeec68-b05e-4e2e-88e5-2ac3e13fe809"/>
    <ds:schemaRef ds:uri="d04ac8df-6fd2-482f-b819-b97b1136af7f"/>
    <ds:schemaRef ds:uri="http://purl.org/dc/terms/"/>
  </ds:schemaRefs>
</ds:datastoreItem>
</file>

<file path=customXml/itemProps2.xml><?xml version="1.0" encoding="utf-8"?>
<ds:datastoreItem xmlns:ds="http://schemas.openxmlformats.org/officeDocument/2006/customXml" ds:itemID="{60A34557-69E9-4C01-8B6B-9A192731297E}">
  <ds:schemaRefs>
    <ds:schemaRef ds:uri="http://schemas.microsoft.com/sharepoint/v3/contenttype/forms"/>
  </ds:schemaRefs>
</ds:datastoreItem>
</file>

<file path=customXml/itemProps3.xml><?xml version="1.0" encoding="utf-8"?>
<ds:datastoreItem xmlns:ds="http://schemas.openxmlformats.org/officeDocument/2006/customXml" ds:itemID="{026E3F51-FFC0-4EB1-A558-343889ED14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4ac8df-6fd2-482f-b819-b97b1136af7f"/>
    <ds:schemaRef ds:uri="9a29e298-6711-4c2e-b998-25b6d616e0da"/>
    <ds:schemaRef ds:uri="abbeec68-b05e-4e2e-88e5-2ac3e13fe809"/>
    <ds:schemaRef ds:uri="e220af6b-6bbf-4e77-9768-978fa9cfcb66"/>
    <ds:schemaRef ds:uri="14bfd2bb-3d4a-4549-9197-f3410a8da64b"/>
    <ds:schemaRef ds:uri="0248c0ea-29d7-4d74-b0ca-d2033b5a61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59</TotalTime>
  <Words>348</Words>
  <Application>Microsoft Office PowerPoint</Application>
  <PresentationFormat>Widescreen</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Inter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Pernille Meier</dc:creator>
  <cp:lastModifiedBy>Karen Kisakeni Sørensen</cp:lastModifiedBy>
  <cp:revision>1</cp:revision>
  <dcterms:created xsi:type="dcterms:W3CDTF">2023-09-26T13:12:07Z</dcterms:created>
  <dcterms:modified xsi:type="dcterms:W3CDTF">2023-10-02T13:30:14Z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0x010100BAF7254234723E48BEAA5279D19E83B80071A4DE9977CE5C44A7C2697AAD021DA5</vt:lpwstr>
  </property>
  <property fmtid="{D5CDD505-2E9C-101B-9397-08002B2CF9AE}" pid="3" name="rkSubject">
    <vt:lpwstr>42;#Project Development|ea95ca56-4593-4ddf-bb44-4d625fd703e5;#174;##Analysis|7e18c5fb-c3db-441a-a13c-b4c3de5cbd2f;#85;##Project|f4133c07-e6aa-4462-92ac-ead541b4bde8;#112;##Other technical support|326b5b11-6654-4a99-bd56-b9afc928570a;#155;##Capacity Building|598d68aa-623d-45ec-bceb-d205edf42155;#93;##Strategy ＆ Prioritisation|7e0e2e56-07ae-4f0b-84da-e6e3da9508c1</vt:lpwstr>
  </property>
  <property fmtid="{D5CDD505-2E9C-101B-9397-08002B2CF9AE}" pid="4" name="MediaServiceImageTags">
    <vt:lpwstr/>
  </property>
  <property fmtid="{D5CDD505-2E9C-101B-9397-08002B2CF9AE}" pid="5" name="rkCaseRespUnit">
    <vt:lpwstr>267;#International afdeling:Technical Quality ＆ Impact|c9b49345-7375-4e11-a10f-4dbbde3a29a3</vt:lpwstr>
  </property>
  <property fmtid="{D5CDD505-2E9C-101B-9397-08002B2CF9AE}" pid="6" name="rkOpenConfidential">
    <vt:lpwstr>8;#Open|5b634c15-81a0-4474-a1b9-c7fcf95d35c4</vt:lpwstr>
  </property>
  <property fmtid="{D5CDD505-2E9C-101B-9397-08002B2CF9AE}" pid="7" name="rkDocDirection">
    <vt:lpwstr>9;#Internal|bf6bc60c-60b7-4f48-b412-c18e1ee58d20</vt:lpwstr>
  </property>
  <property fmtid="{D5CDD505-2E9C-101B-9397-08002B2CF9AE}" pid="8" name="rkDocumentStatus">
    <vt:lpwstr>10;#Final|9ae6fcd9-b451-46c0-9019-188a10b11456</vt:lpwstr>
  </property>
  <property fmtid="{D5CDD505-2E9C-101B-9397-08002B2CF9AE}" pid="9" name="rkProcess">
    <vt:lpwstr>94;#Global|95facd43-4c32-4e9a-9df5-67821726541f</vt:lpwstr>
  </property>
</Properties>
</file>