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3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39034-254B-4075-B98C-E4AD96FAAF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BFA090-C935-43C8-B02F-9145BA84F5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6FCCF9-3176-4AE6-9F02-F6678FD45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08EB-9D1A-4791-9CD7-D0AF44B343C8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D05558-FD8A-4C6F-B9DC-08592136B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A9651E-8A7F-4207-94B3-AEDCD697E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CE703-DF03-4087-9025-BEC16B0D51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923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84677-FCB0-4C4D-B731-812A11307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B76880-A7DE-4EC5-B0D9-13711338E1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3DACD9-0356-46F7-B972-BCC05086F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08EB-9D1A-4791-9CD7-D0AF44B343C8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F98455-8C26-4FE6-A02D-C8AEEE1E3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FD0007-9A9A-4C03-87C2-492DD4471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CE703-DF03-4087-9025-BEC16B0D51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953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E76367-DFCB-4433-B21C-28259E7E7A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FF129C-5C8D-400C-8827-78EE686A25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BA4334-83CA-49F3-92FE-525BE1125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08EB-9D1A-4791-9CD7-D0AF44B343C8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9CFCE-0BB4-46DD-A096-4BF9945A2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0E7B1A-A43A-4D39-AE48-27A1FEF97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CE703-DF03-4087-9025-BEC16B0D51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3499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6B339-962B-4E0D-939E-AB4DB2CBA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560448-7368-47C3-AD53-C37E677DD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B26BC-0362-4BFF-A34F-865DDFABB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08EB-9D1A-4791-9CD7-D0AF44B343C8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659CBC-3E39-42A6-951E-5467DC9FB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9A4647-7A3F-49DE-9573-628775E08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CE703-DF03-4087-9025-BEC16B0D51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12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BA71A-99BC-42BD-ABCE-0F9A48B68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C9471E-47DB-4D67-9394-B95185754A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20860-42B2-4BDF-81D2-C4DF3E6F0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08EB-9D1A-4791-9CD7-D0AF44B343C8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5C1AD9-D9BC-4BE5-BA5C-D02EF98D0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EA59A4-20E9-43A2-8EEC-8E285C2D6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CE703-DF03-4087-9025-BEC16B0D51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49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718D5-ED96-4451-9310-E1892E750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4045B-55A7-4D5B-9F01-06CE15E95F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DA0855-4CAD-447A-BBBE-20D7717AA1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D9415-3CC4-48F2-8408-918BAA970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08EB-9D1A-4791-9CD7-D0AF44B343C8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78C9D3-E2C5-4760-8AAF-1DA2F4BD5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CE4EC6-C47C-4752-817F-B234DE66E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CE703-DF03-4087-9025-BEC16B0D51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8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60A63-61F8-4284-BBD6-ADFB1D957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60B6F8-C04F-4C17-967D-CEE45B8F98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3C7848-6EF5-4F6E-8427-BE4A30E509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40B006-A038-4362-BED0-D032399C8A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A5C3CB-F9E3-4EE6-879C-E709CE062B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68A5A8-03AD-4CE4-B0F8-B371C4FCF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08EB-9D1A-4791-9CD7-D0AF44B343C8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F72083-8C39-44E4-964C-DBE87A075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497248-0250-4390-80B3-9D6910C1A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CE703-DF03-4087-9025-BEC16B0D51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0395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209D4-B136-4B05-965C-091BDC2D1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A64A54-487D-4ACB-947B-07C2274F2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08EB-9D1A-4791-9CD7-D0AF44B343C8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D54293-5239-4F88-8264-A12A06169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D49416-9E90-43D6-BB9D-12FA999F0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CE703-DF03-4087-9025-BEC16B0D51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16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8B2235-1F08-4662-9D62-D1E4582F9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08EB-9D1A-4791-9CD7-D0AF44B343C8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C2FE4B-C2C4-4936-804E-531F4B153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973A2C-6944-4795-9C99-6300D25C1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CE703-DF03-4087-9025-BEC16B0D51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9210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F72A0-66B5-4908-8D39-A21B48CF1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CA0B2B-3CE5-4F04-B0D8-D654B4AFD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4347B4-B8D0-489B-9BF8-C357DC694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D65733-C896-4A10-956D-31DF41F5A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08EB-9D1A-4791-9CD7-D0AF44B343C8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448D26-C28C-4E87-8226-945AB7365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C01B4D-BFC3-4F07-9EA5-413299832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CE703-DF03-4087-9025-BEC16B0D51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42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85CDB-C069-45DE-89C1-C205C59DE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35B857-346C-45A7-9A76-FE6BEA59FD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281A79-D796-47F4-89CB-ED0815A84A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289277-4CA4-455F-9634-AC8D28D15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08EB-9D1A-4791-9CD7-D0AF44B343C8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D47155-295F-4279-A29B-157F5FF41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1F6E16-54FE-4F93-A666-F54ED2D8F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CE703-DF03-4087-9025-BEC16B0D51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4218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D2177E-3EB7-4F8D-99B5-96DD85832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718CEC-D3E2-4BB8-996C-E2CB860D0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960D29-124E-4A5D-A06B-E2CB43A2D7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F08EB-9D1A-4791-9CD7-D0AF44B343C8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7C43D-F246-4DA3-B903-4DDD14E894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155AF5-A1C8-4E78-A776-C802FEF284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CE703-DF03-4087-9025-BEC16B0D51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47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65359B8-5C31-4C2E-AC87-A6BCDF781108}"/>
              </a:ext>
            </a:extLst>
          </p:cNvPr>
          <p:cNvSpPr/>
          <p:nvPr/>
        </p:nvSpPr>
        <p:spPr>
          <a:xfrm>
            <a:off x="8400256" y="550182"/>
            <a:ext cx="3456384" cy="60078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C6B3464-6BF9-414B-AACE-2266A20311F4}"/>
              </a:ext>
            </a:extLst>
          </p:cNvPr>
          <p:cNvSpPr/>
          <p:nvPr/>
        </p:nvSpPr>
        <p:spPr>
          <a:xfrm>
            <a:off x="4439512" y="550182"/>
            <a:ext cx="3456384" cy="6007819"/>
          </a:xfrm>
          <a:prstGeom prst="rect">
            <a:avLst/>
          </a:prstGeom>
          <a:solidFill>
            <a:srgbClr val="EFEA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63842A-3004-41F2-B613-52BB6B44366D}"/>
              </a:ext>
            </a:extLst>
          </p:cNvPr>
          <p:cNvSpPr/>
          <p:nvPr/>
        </p:nvSpPr>
        <p:spPr>
          <a:xfrm>
            <a:off x="478768" y="550181"/>
            <a:ext cx="3456384" cy="6007819"/>
          </a:xfrm>
          <a:prstGeom prst="rect">
            <a:avLst/>
          </a:prstGeom>
          <a:solidFill>
            <a:srgbClr val="D7C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0843C-32BB-49AE-92AB-8A01F0890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608" y="404663"/>
            <a:ext cx="1584784" cy="1325563"/>
          </a:xfrm>
        </p:spPr>
        <p:txBody>
          <a:bodyPr>
            <a:norm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 wish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56B4FF9-07FD-4DA7-8A96-33561FF6A2E8}"/>
              </a:ext>
            </a:extLst>
          </p:cNvPr>
          <p:cNvSpPr txBox="1">
            <a:spLocks/>
          </p:cNvSpPr>
          <p:nvPr/>
        </p:nvSpPr>
        <p:spPr>
          <a:xfrm>
            <a:off x="1486272" y="404664"/>
            <a:ext cx="144137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 like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2C77CE9-D671-4C41-84C4-078F824954DA}"/>
              </a:ext>
            </a:extLst>
          </p:cNvPr>
          <p:cNvSpPr txBox="1">
            <a:spLocks/>
          </p:cNvSpPr>
          <p:nvPr/>
        </p:nvSpPr>
        <p:spPr>
          <a:xfrm>
            <a:off x="9336056" y="404662"/>
            <a:ext cx="158478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 wonder</a:t>
            </a:r>
          </a:p>
        </p:txBody>
      </p:sp>
    </p:spTree>
    <p:extLst>
      <p:ext uri="{BB962C8B-B14F-4D97-AF65-F5344CB8AC3E}">
        <p14:creationId xmlns:p14="http://schemas.microsoft.com/office/powerpoint/2010/main" val="1970010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kParentCase_x003a_Name xmlns="e220af6b-6bbf-4e77-9768-978fa9cfcb66" xsi:nil="true"/>
    <rkRelatedDoc xmlns="0248c0ea-29d7-4d74-b0ca-d2033b5a6160" xsi:nil="true"/>
    <rkYellowNoteDoc xmlns="d04ac8df-6fd2-482f-b819-b97b1136af7f" xsi:nil="true"/>
    <rkDocumentAdvis xmlns="d04ac8df-6fd2-482f-b819-b97b1136af7f" xsi:nil="true"/>
    <p8b010f7df5842dca681a0912c2bcab2 xmlns="d04ac8df-6fd2-482f-b819-b97b1136af7f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Internal</TermName>
          <TermId xmlns="http://schemas.microsoft.com/office/infopath/2007/PartnerControls">bf6bc60c-60b7-4f48-b412-c18e1ee58d20</TermId>
        </TermInfo>
      </Terms>
    </p8b010f7df5842dca681a0912c2bcab2>
    <wpBusinessModule xmlns="d04ac8df-6fd2-482f-b819-b97b1136af7f">LK Sager</wpBusinessModule>
    <rkConfidential xmlns="d04ac8df-6fd2-482f-b819-b97b1136af7f">false</rkConfidential>
    <wp_tag xmlns="abbeec68-b05e-4e2e-88e5-2ac3e13fe809">Open</wp_tag>
    <rkCaseID xmlns="d04ac8df-6fd2-482f-b819-b97b1136af7f">LK-2022-000562</rkCaseID>
    <wpDocumentId xmlns="abbeec68-b05e-4e2e-88e5-2ac3e13fe809">2022-160589</wpDocumentId>
    <e5404abefda04403849637b8b186ca8b xmlns="d04ac8df-6fd2-482f-b819-b97b1136af7f">
      <Terms xmlns="http://schemas.microsoft.com/office/infopath/2007/PartnerControls">
        <TermInfo xmlns="http://schemas.microsoft.com/office/infopath/2007/PartnerControls">
          <TermName xmlns="http://schemas.microsoft.com/office/infopath/2007/PartnerControls">Final</TermName>
          <TermId xmlns="http://schemas.microsoft.com/office/infopath/2007/PartnerControls">9ae6fcd9-b451-46c0-9019-188a10b11456</TermId>
        </TermInfo>
      </Terms>
    </e5404abefda04403849637b8b186ca8b>
    <rkActDate xmlns="d04ac8df-6fd2-482f-b819-b97b1136af7f" xsi:nil="true"/>
    <rkProjectNumber xmlns="d04ac8df-6fd2-482f-b819-b97b1136af7f" xsi:nil="true"/>
    <l0b87f47b5fd40b6a4e348aaf4c7e8b4 xmlns="e220af6b-6bbf-4e77-9768-978fa9cfcb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Global</TermName>
          <TermId xmlns="http://schemas.microsoft.com/office/infopath/2007/PartnerControls">95facd43-4c32-4e9a-9df5-67821726541f</TermId>
        </TermInfo>
      </Terms>
    </l0b87f47b5fd40b6a4e348aaf4c7e8b4>
    <o11674a1c5194f539b8fac7b8bdf8889 xmlns="e220af6b-6bbf-4e77-9768-978fa9cfcb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International afdeling:Technical Quality ＆ Impact</TermName>
          <TermId xmlns="http://schemas.microsoft.com/office/infopath/2007/PartnerControls">c9b49345-7375-4e11-a10f-4dbbde3a29a3</TermId>
        </TermInfo>
      </Terms>
    </o11674a1c5194f539b8fac7b8bdf8889>
    <lcf76f155ced4ddcb4097134ff3c332f xmlns="e220af6b-6bbf-4e77-9768-978fa9cfcb66">
      <Terms xmlns="http://schemas.microsoft.com/office/infopath/2007/PartnerControls"/>
    </lcf76f155ced4ddcb4097134ff3c332f>
    <rkArchivingPeriod xmlns="d04ac8df-6fd2-482f-b819-b97b1136af7f">2019-2024</rkArchivingPeriod>
    <rkDeletionDate xmlns="d04ac8df-6fd2-482f-b819-b97b1136af7f" xsi:nil="true"/>
    <TaxCatchAll xmlns="9a29e298-6711-4c2e-b998-25b6d616e0da">
      <Value>10</Value>
      <Value>93</Value>
      <Value>112</Value>
      <Value>94</Value>
      <Value>42</Value>
      <Value>9</Value>
      <Value>174</Value>
      <Value>267</Value>
      <Value>155</Value>
      <Value>8</Value>
      <Value>85</Value>
    </TaxCatchAll>
    <a30301ec14f1485491da311a88d487d0 xmlns="d04ac8df-6fd2-482f-b819-b97b1136af7f">
      <Terms xmlns="http://schemas.microsoft.com/office/infopath/2007/PartnerControls">
        <TermInfo xmlns="http://schemas.microsoft.com/office/infopath/2007/PartnerControls">
          <TermName xmlns="http://schemas.microsoft.com/office/infopath/2007/PartnerControls">Open</TermName>
          <TermId xmlns="http://schemas.microsoft.com/office/infopath/2007/PartnerControls">5b634c15-81a0-4474-a1b9-c7fcf95d35c4</TermId>
        </TermInfo>
      </Terms>
    </a30301ec14f1485491da311a88d487d0>
    <wp_entitynamefield xmlns="e220af6b-6bbf-4e77-9768-978fa9cfcb66">2022 Digital innovation toolbox</wp_entitynamefield>
    <d923a72535ef400db5bb91fb99033a1e xmlns="e220af6b-6bbf-4e77-9768-978fa9cfcb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Project Development</TermName>
          <TermId xmlns="http://schemas.microsoft.com/office/infopath/2007/PartnerControls">ea95ca56-4593-4ddf-bb44-4d625fd703e5</TermId>
        </TermInfo>
        <TermInfo xmlns="http://schemas.microsoft.com/office/infopath/2007/PartnerControls">
          <TermName xmlns="http://schemas.microsoft.com/office/infopath/2007/PartnerControls">#Analysis</TermName>
          <TermId xmlns="http://schemas.microsoft.com/office/infopath/2007/PartnerControls">7e18c5fb-c3db-441a-a13c-b4c3de5cbd2f</TermId>
        </TermInfo>
        <TermInfo xmlns="http://schemas.microsoft.com/office/infopath/2007/PartnerControls">
          <TermName xmlns="http://schemas.microsoft.com/office/infopath/2007/PartnerControls">#Project</TermName>
          <TermId xmlns="http://schemas.microsoft.com/office/infopath/2007/PartnerControls">f4133c07-e6aa-4462-92ac-ead541b4bde8</TermId>
        </TermInfo>
        <TermInfo xmlns="http://schemas.microsoft.com/office/infopath/2007/PartnerControls">
          <TermName xmlns="http://schemas.microsoft.com/office/infopath/2007/PartnerControls">#Other technical support</TermName>
          <TermId xmlns="http://schemas.microsoft.com/office/infopath/2007/PartnerControls">326b5b11-6654-4a99-bd56-b9afc928570a</TermId>
        </TermInfo>
        <TermInfo xmlns="http://schemas.microsoft.com/office/infopath/2007/PartnerControls">
          <TermName xmlns="http://schemas.microsoft.com/office/infopath/2007/PartnerControls">#Capacity Building</TermName>
          <TermId xmlns="http://schemas.microsoft.com/office/infopath/2007/PartnerControls">598d68aa-623d-45ec-bceb-d205edf42155</TermId>
        </TermInfo>
        <TermInfo xmlns="http://schemas.microsoft.com/office/infopath/2007/PartnerControls">
          <TermName xmlns="http://schemas.microsoft.com/office/infopath/2007/PartnerControls">#Strategy ＆ Prioritisation</TermName>
          <TermId xmlns="http://schemas.microsoft.com/office/infopath/2007/PartnerControls">7e0e2e56-07ae-4f0b-84da-e6e3da9508c1</TermId>
        </TermInfo>
      </Terms>
    </d923a72535ef400db5bb91fb99033a1e>
    <rkParentCase xmlns="e220af6b-6bbf-4e77-9768-978fa9cfcb66" xsi:nil="true"/>
    <wpItemlocation xmlns="14bfd2bb-3d4a-4549-9197-f3410a8da64b">52f89f3b39354c7c9851847cb57fcabb;4a4729547dea44959d8bce78817e3c8e;8718;</wpItemlocation>
    <zpaGDPR_Sag_Beregnet xmlns="e220af6b-6bbf-4e77-9768-978fa9cfcb6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RK Document" ma:contentTypeID="0x010100BAF7254234723E48BEAA5279D19E83B80071A4DE9977CE5C44A7C2697AAD021DA5" ma:contentTypeVersion="28" ma:contentTypeDescription="Create a new document." ma:contentTypeScope="" ma:versionID="165ff729b44ad4c91e8c4c74d92ce163">
  <xsd:schema xmlns:xsd="http://www.w3.org/2001/XMLSchema" xmlns:xs="http://www.w3.org/2001/XMLSchema" xmlns:p="http://schemas.microsoft.com/office/2006/metadata/properties" xmlns:ns2="d04ac8df-6fd2-482f-b819-b97b1136af7f" xmlns:ns3="9a29e298-6711-4c2e-b998-25b6d616e0da" xmlns:ns4="abbeec68-b05e-4e2e-88e5-2ac3e13fe809" xmlns:ns5="e220af6b-6bbf-4e77-9768-978fa9cfcb66" xmlns:ns6="14bfd2bb-3d4a-4549-9197-f3410a8da64b" xmlns:ns7="0248c0ea-29d7-4d74-b0ca-d2033b5a6160" targetNamespace="http://schemas.microsoft.com/office/2006/metadata/properties" ma:root="true" ma:fieldsID="fd5133c535fb05cff99af2c79c01eb5a" ns2:_="" ns3:_="" ns4:_="" ns5:_="" ns6:_="" ns7:_="">
    <xsd:import namespace="d04ac8df-6fd2-482f-b819-b97b1136af7f"/>
    <xsd:import namespace="9a29e298-6711-4c2e-b998-25b6d616e0da"/>
    <xsd:import namespace="abbeec68-b05e-4e2e-88e5-2ac3e13fe809"/>
    <xsd:import namespace="e220af6b-6bbf-4e77-9768-978fa9cfcb66"/>
    <xsd:import namespace="14bfd2bb-3d4a-4549-9197-f3410a8da64b"/>
    <xsd:import namespace="0248c0ea-29d7-4d74-b0ca-d2033b5a6160"/>
    <xsd:element name="properties">
      <xsd:complexType>
        <xsd:sequence>
          <xsd:element name="documentManagement">
            <xsd:complexType>
              <xsd:all>
                <xsd:element ref="ns2:rkActDate" minOccurs="0"/>
                <xsd:element ref="ns2:rkDeletionDate" minOccurs="0"/>
                <xsd:element ref="ns2:rkYellowNoteDoc" minOccurs="0"/>
                <xsd:element ref="ns2:rkDocumentAdvis" minOccurs="0"/>
                <xsd:element ref="ns2:rkArchivingPeriod" minOccurs="0"/>
                <xsd:element ref="ns4:wp_tag" minOccurs="0"/>
                <xsd:element ref="ns4:wpDocumentId" minOccurs="0"/>
                <xsd:element ref="ns5:wp_entitynamefield" minOccurs="0"/>
                <xsd:element ref="ns2:wpBusinessModule" minOccurs="0"/>
                <xsd:element ref="ns2:rkProjectNumber" minOccurs="0"/>
                <xsd:element ref="ns2:rkCaseID" minOccurs="0"/>
                <xsd:element ref="ns5:rkParentCase" minOccurs="0"/>
                <xsd:element ref="ns5:rkParentCase_x003a_Name" minOccurs="0"/>
                <xsd:element ref="ns6:wpItemlocation" minOccurs="0"/>
                <xsd:element ref="ns7:rkRelatedDoc" minOccurs="0"/>
                <xsd:element ref="ns2:rkConfidential" minOccurs="0"/>
                <xsd:element ref="ns5:l0b87f47b5fd40b6a4e348aaf4c7e8b4" minOccurs="0"/>
                <xsd:element ref="ns2:e5404abefda04403849637b8b186ca8b" minOccurs="0"/>
                <xsd:element ref="ns5:o11674a1c5194f539b8fac7b8bdf8889" minOccurs="0"/>
                <xsd:element ref="ns2:p8b010f7df5842dca681a0912c2bcab2" minOccurs="0"/>
                <xsd:element ref="ns3:TaxCatchAllLabel" minOccurs="0"/>
                <xsd:element ref="ns3:TaxCatchAll" minOccurs="0"/>
                <xsd:element ref="ns5:d923a72535ef400db5bb91fb99033a1e" minOccurs="0"/>
                <xsd:element ref="ns2:a30301ec14f1485491da311a88d487d0" minOccurs="0"/>
                <xsd:element ref="ns5:MediaServiceMetadata" minOccurs="0"/>
                <xsd:element ref="ns5:MediaServiceFastMetadata" minOccurs="0"/>
                <xsd:element ref="ns5:MediaServiceAutoKeyPoints" minOccurs="0"/>
                <xsd:element ref="ns5:MediaServiceKeyPoints" minOccurs="0"/>
                <xsd:element ref="ns5:lcf76f155ced4ddcb4097134ff3c332f" minOccurs="0"/>
                <xsd:element ref="ns5:MediaServiceGenerationTime" minOccurs="0"/>
                <xsd:element ref="ns5:MediaServiceEventHashCode" minOccurs="0"/>
                <xsd:element ref="ns5:MediaServiceSearchProperties" minOccurs="0"/>
                <xsd:element ref="ns5:zpaGDPR_Sag_Beregne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4ac8df-6fd2-482f-b819-b97b1136af7f" elementFormDefault="qualified">
    <xsd:import namespace="http://schemas.microsoft.com/office/2006/documentManagement/types"/>
    <xsd:import namespace="http://schemas.microsoft.com/office/infopath/2007/PartnerControls"/>
    <xsd:element name="rkActDate" ma:index="2" nillable="true" ma:displayName="Date of document creation" ma:description="If you upload an already existing document, you can use this field to note the original date of creating the document." ma:format="DateOnly" ma:internalName="rkActDate" ma:readOnly="false">
      <xsd:simpleType>
        <xsd:restriction base="dms:DateTime"/>
      </xsd:simpleType>
    </xsd:element>
    <xsd:element name="rkDeletionDate" ma:index="3" nillable="true" ma:displayName="Deletion Date" ma:description="" ma:format="DateOnly" ma:internalName="rkDeletionDate" ma:readOnly="false">
      <xsd:simpleType>
        <xsd:restriction base="dms:DateTime"/>
      </xsd:simpleType>
    </xsd:element>
    <xsd:element name="rkYellowNoteDoc" ma:index="4" nillable="true" ma:displayName="Yellow Note Doc" ma:internalName="rkYellowNoteDoc" ma:readOnly="false">
      <xsd:simpleType>
        <xsd:restriction base="dms:Note">
          <xsd:maxLength value="255"/>
        </xsd:restriction>
      </xsd:simpleType>
    </xsd:element>
    <xsd:element name="rkDocumentAdvis" ma:index="7" nillable="true" ma:displayName="Document Advis" ma:hidden="true" ma:internalName="rkDocumentAdvis" ma:readOnly="false">
      <xsd:simpleType>
        <xsd:restriction base="dms:Note"/>
      </xsd:simpleType>
    </xsd:element>
    <xsd:element name="rkArchivingPeriod" ma:index="8" nillable="true" ma:displayName="Archiving Period" ma:default="2019-2024" ma:hidden="true" ma:internalName="rkArchivingPeriod" ma:readOnly="false">
      <xsd:simpleType>
        <xsd:restriction base="dms:Text">
          <xsd:maxLength value="255"/>
        </xsd:restriction>
      </xsd:simpleType>
    </xsd:element>
    <xsd:element name="wpBusinessModule" ma:index="12" nillable="true" ma:displayName="Business Module" ma:default="LK Sager" ma:hidden="true" ma:internalName="wpBusinessModule" ma:readOnly="false">
      <xsd:simpleType>
        <xsd:restriction base="dms:Text"/>
      </xsd:simpleType>
    </xsd:element>
    <xsd:element name="rkProjectNumber" ma:index="13" nillable="true" ma:displayName="Project Number" ma:default="" ma:hidden="true" ma:internalName="rkProjectNumber" ma:readOnly="false">
      <xsd:simpleType>
        <xsd:restriction base="dms:Text">
          <xsd:maxLength value="255"/>
        </xsd:restriction>
      </xsd:simpleType>
    </xsd:element>
    <xsd:element name="rkCaseID" ma:index="16" nillable="true" ma:displayName="Case ID" ma:default="LK-2022-000562" ma:hidden="true" ma:internalName="rkCaseID" ma:readOnly="false">
      <xsd:simpleType>
        <xsd:restriction base="dms:Text">
          <xsd:maxLength value="255"/>
        </xsd:restriction>
      </xsd:simpleType>
    </xsd:element>
    <xsd:element name="rkConfidential" ma:index="26" nillable="true" ma:displayName="Confidential" ma:default="False" ma:description="" ma:internalName="rkConfidential" ma:readOnly="false">
      <xsd:simpleType>
        <xsd:restriction base="dms:Boolean"/>
      </xsd:simpleType>
    </xsd:element>
    <xsd:element name="e5404abefda04403849637b8b186ca8b" ma:index="28" nillable="true" ma:taxonomy="true" ma:internalName="e5404abefda04403849637b8b186ca8b" ma:taxonomyFieldName="rkDocumentStatus" ma:displayName="Document Status" ma:readOnly="false" ma:default="2;#Final|9ae6fcd9-b451-46c0-9019-188a10b11456" ma:fieldId="{e5404abe-fda0-4403-8496-37b8b186ca8b}" ma:sspId="a6bba7c3-5107-49f1-abb3-1b46ebc15f72" ma:termSetId="78361e7a-d923-40e8-a730-0048d23b6454" ma:anchorId="a29111a7-f711-4224-8350-0bd8393b3a0f" ma:open="false" ma:isKeyword="false">
      <xsd:complexType>
        <xsd:sequence>
          <xsd:element ref="pc:Terms" minOccurs="0" maxOccurs="1"/>
        </xsd:sequence>
      </xsd:complexType>
    </xsd:element>
    <xsd:element name="p8b010f7df5842dca681a0912c2bcab2" ma:index="31" nillable="true" ma:taxonomy="true" ma:internalName="p8b010f7df5842dca681a0912c2bcab2" ma:taxonomyFieldName="rkDocDirection" ma:displayName="Document Direction" ma:readOnly="false" ma:default="1;#Internal|bf6bc60c-60b7-4f48-b412-c18e1ee58d20" ma:fieldId="{98b010f7-df58-42dc-a681-a0912c2bcab2}" ma:sspId="a6bba7c3-5107-49f1-abb3-1b46ebc15f72" ma:termSetId="79fb452f-4e81-49d7-bc6b-6702f6ca3880" ma:anchorId="ff9dba2f-780a-414f-8471-20c97a51bfc6" ma:open="false" ma:isKeyword="false">
      <xsd:complexType>
        <xsd:sequence>
          <xsd:element ref="pc:Terms" minOccurs="0" maxOccurs="1"/>
        </xsd:sequence>
      </xsd:complexType>
    </xsd:element>
    <xsd:element name="a30301ec14f1485491da311a88d487d0" ma:index="37" nillable="true" ma:taxonomy="true" ma:internalName="a30301ec14f1485491da311a88d487d0" ma:taxonomyFieldName="rkOpenConfidential" ma:displayName="Open/Confidential" ma:readOnly="false" ma:default="" ma:fieldId="{a30301ec-14f1-4854-91da-311a88d487d0}" ma:sspId="a6bba7c3-5107-49f1-abb3-1b46ebc15f72" ma:termSetId="a89445e1-73f4-4940-9c6c-20c6e19149d6" ma:anchorId="38c548bf-e54a-488a-9205-2631695ae108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29e298-6711-4c2e-b998-25b6d616e0da" elementFormDefault="qualified">
    <xsd:import namespace="http://schemas.microsoft.com/office/2006/documentManagement/types"/>
    <xsd:import namespace="http://schemas.microsoft.com/office/infopath/2007/PartnerControls"/>
    <xsd:element name="TaxCatchAllLabel" ma:index="32" nillable="true" ma:displayName="Taxonomy Catch All Column1" ma:hidden="true" ma:list="{80cadffb-3d8b-49e3-95b9-f1883cfd8ea0}" ma:internalName="TaxCatchAllLabel" ma:readOnly="true" ma:showField="CatchAllDataLabel" ma:web="9a29e298-6711-4c2e-b998-25b6d616e0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33" nillable="true" ma:displayName="Taxonomy Catch All Column" ma:hidden="true" ma:list="{80cadffb-3d8b-49e3-95b9-f1883cfd8ea0}" ma:internalName="TaxCatchAll" ma:showField="CatchAllData" ma:web="9a29e298-6711-4c2e-b998-25b6d616e0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beec68-b05e-4e2e-88e5-2ac3e13fe809" elementFormDefault="qualified">
    <xsd:import namespace="http://schemas.microsoft.com/office/2006/documentManagement/types"/>
    <xsd:import namespace="http://schemas.microsoft.com/office/infopath/2007/PartnerControls"/>
    <xsd:element name="wp_tag" ma:index="9" nillable="true" ma:displayName="Stage tag" ma:default="Open" ma:internalName="wp_tag" ma:readOnly="false">
      <xsd:simpleType>
        <xsd:restriction base="dms:Text"/>
      </xsd:simpleType>
    </xsd:element>
    <xsd:element name="wpDocumentId" ma:index="10" nillable="true" ma:displayName="Document ID" ma:description="This field is can be used as a unique Document ID set by the WorkPoint Numerator Service" ma:hidden="true" ma:internalName="wpDocumentId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0af6b-6bbf-4e77-9768-978fa9cfcb66" elementFormDefault="qualified">
    <xsd:import namespace="http://schemas.microsoft.com/office/2006/documentManagement/types"/>
    <xsd:import namespace="http://schemas.microsoft.com/office/infopath/2007/PartnerControls"/>
    <xsd:element name="wp_entitynamefield" ma:index="11" nillable="true" ma:displayName="Case name" ma:default="2022 Digital innovation toolbox" ma:hidden="true" ma:internalName="wp_entitynamefield" ma:readOnly="false">
      <xsd:simpleType>
        <xsd:restriction base="dms:Text"/>
      </xsd:simpleType>
    </xsd:element>
    <xsd:element name="rkParentCase" ma:index="18" nillable="true" ma:displayName="Parent Case ID" ma:default="" ma:hidden="true" ma:internalName="rkParentCase" ma:readOnly="false">
      <xsd:simpleType>
        <xsd:restriction base="dms:Text"/>
      </xsd:simpleType>
    </xsd:element>
    <xsd:element name="rkParentCase_x003a_Name" ma:index="19" nillable="true" ma:displayName="Parent Case" ma:default="" ma:hidden="true" ma:internalName="rkParentCase_x003a_Name" ma:readOnly="false">
      <xsd:simpleType>
        <xsd:restriction base="dms:Text"/>
      </xsd:simpleType>
    </xsd:element>
    <xsd:element name="l0b87f47b5fd40b6a4e348aaf4c7e8b4" ma:index="27" nillable="true" ma:taxonomy="true" ma:internalName="l0b87f47b5fd40b6a4e348aaf4c7e8b4" ma:taxonomyFieldName="rkProcess" ma:displayName="Process" ma:readOnly="false" ma:default="94;#Global|95facd43-4c32-4e9a-9df5-67821726541f" ma:fieldId="{50b87f47-b5fd-40b6-a4e3-48aaf4c7e8b4}" ma:sspId="a6bba7c3-5107-49f1-abb3-1b46ebc15f72" ma:termSetId="00571633-8780-43e7-b6b1-637829dbeb78" ma:anchorId="22bfe7ec-e31c-43a5-822a-3141cd045829" ma:open="false" ma:isKeyword="false">
      <xsd:complexType>
        <xsd:sequence>
          <xsd:element ref="pc:Terms" minOccurs="0" maxOccurs="1"/>
        </xsd:sequence>
      </xsd:complexType>
    </xsd:element>
    <xsd:element name="o11674a1c5194f539b8fac7b8bdf8889" ma:index="30" nillable="true" ma:taxonomy="true" ma:internalName="o11674a1c5194f539b8fac7b8bdf8889" ma:taxonomyFieldName="rkCaseRespUnit" ma:displayName="Case Responsible Unit" ma:readOnly="false" ma:default="267;#International afdeling:Technical Quality ＆ Impact|c9b49345-7375-4e11-a10f-4dbbde3a29a3" ma:fieldId="{811674a1-c519-4f53-9b8f-ac7b8bdf8889}" ma:sspId="a6bba7c3-5107-49f1-abb3-1b46ebc15f72" ma:termSetId="8e0c7b93-44db-40e5-8783-45b8f0433ae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923a72535ef400db5bb91fb99033a1e" ma:index="34" nillable="true" ma:taxonomy="true" ma:internalName="d923a72535ef400db5bb91fb99033a1e" ma:taxonomyFieldName="rkSubject" ma:displayName="Subject" ma:readOnly="false" ma:default="42;#Project Development|ea95ca56-4593-4ddf-bb44-4d625fd703e5;#174;##Analysis|7e18c5fb-c3db-441a-a13c-b4c3de5cbd2f;#85;##Project|f4133c07-e6aa-4462-92ac-ead541b4bde8;#112;##Other technical support|326b5b11-6654-4a99-bd56-b9afc928570a;#155;##Capacity Building|598d68aa-623d-45ec-bceb-d205edf42155;#93;##Strategy ＆ Prioritisation|7e0e2e56-07ae-4f0b-84da-e6e3da9508c1" ma:fieldId="{d923a725-35ef-400d-b5bb-91fb99033a1e}" ma:taxonomyMulti="true" ma:sspId="a6bba7c3-5107-49f1-abb3-1b46ebc15f72" ma:termSetId="c39bd6dd-8752-448c-817a-60b94217b09a" ma:anchorId="877d3b0b-78a5-436d-b780-b7d2507d4384" ma:open="false" ma:isKeyword="false">
      <xsd:complexType>
        <xsd:sequence>
          <xsd:element ref="pc:Terms" minOccurs="0" maxOccurs="1"/>
        </xsd:sequence>
      </xsd:complexType>
    </xsd:element>
    <xsd:element name="MediaServiceMetadata" ma:index="3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4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43" nillable="true" ma:taxonomy="true" ma:internalName="lcf76f155ced4ddcb4097134ff3c332f" ma:taxonomyFieldName="MediaServiceImageTags" ma:displayName="Image Tags" ma:readOnly="false" ma:fieldId="{5cf76f15-5ced-4ddc-b409-7134ff3c332f}" ma:taxonomyMulti="true" ma:sspId="a6bba7c3-5107-49f1-abb3-1b46ebc15f7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4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4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zpaGDPR_Sag_Beregnet" ma:index="47" nillable="true" ma:displayName="GDPR_Sag_Beregnet" ma:default="" ma:internalName="zpaGDPR_Sag_Beregnet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bfd2bb-3d4a-4549-9197-f3410a8da64b" elementFormDefault="qualified">
    <xsd:import namespace="http://schemas.microsoft.com/office/2006/documentManagement/types"/>
    <xsd:import namespace="http://schemas.microsoft.com/office/infopath/2007/PartnerControls"/>
    <xsd:element name="wpItemlocation" ma:index="22" nillable="true" ma:displayName="wpItemLocation" ma:default="52f89f3b39354c7c9851847cb57fcabb;4a4729547dea44959d8bce78817e3c8e;8718;" ma:internalName="wpItem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48c0ea-29d7-4d74-b0ca-d2033b5a6160" elementFormDefault="qualified">
    <xsd:import namespace="http://schemas.microsoft.com/office/2006/documentManagement/types"/>
    <xsd:import namespace="http://schemas.microsoft.com/office/infopath/2007/PartnerControls"/>
    <xsd:element name="rkRelatedDoc" ma:index="25" nillable="true" ma:displayName="Related document" ma:hidden="true" ma:list="{e220af6b-6bbf-4e77-9768-978fa9cfcb66}" ma:internalName="rkRelatedDoc" ma:readOnly="false" ma:showField="Title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1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D470AA7-CB82-4654-84B7-B5D7B9A8F18D}">
  <ds:schemaRefs>
    <ds:schemaRef ds:uri="9a29e298-6711-4c2e-b998-25b6d616e0da"/>
    <ds:schemaRef ds:uri="http://purl.org/dc/dcmitype/"/>
    <ds:schemaRef ds:uri="abbeec68-b05e-4e2e-88e5-2ac3e13fe809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0248c0ea-29d7-4d74-b0ca-d2033b5a6160"/>
    <ds:schemaRef ds:uri="14bfd2bb-3d4a-4549-9197-f3410a8da64b"/>
    <ds:schemaRef ds:uri="e220af6b-6bbf-4e77-9768-978fa9cfcb66"/>
    <ds:schemaRef ds:uri="d04ac8df-6fd2-482f-b819-b97b1136af7f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38E7742-1C50-4FA0-BEC7-92330C1669E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5D6FF96-56E1-44AD-93E8-DC4762E905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04ac8df-6fd2-482f-b819-b97b1136af7f"/>
    <ds:schemaRef ds:uri="9a29e298-6711-4c2e-b998-25b6d616e0da"/>
    <ds:schemaRef ds:uri="abbeec68-b05e-4e2e-88e5-2ac3e13fe809"/>
    <ds:schemaRef ds:uri="e220af6b-6bbf-4e77-9768-978fa9cfcb66"/>
    <ds:schemaRef ds:uri="14bfd2bb-3d4a-4549-9197-f3410a8da64b"/>
    <ds:schemaRef ds:uri="0248c0ea-29d7-4d74-b0ca-d2033b5a61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I wish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wish</dc:title>
  <dc:creator>Anna Haargaard Olsen</dc:creator>
  <cp:lastModifiedBy>Karen Kisakeni Sørensen</cp:lastModifiedBy>
  <cp:revision>1</cp:revision>
  <dcterms:created xsi:type="dcterms:W3CDTF">2022-09-28T14:20:55Z</dcterms:created>
  <dcterms:modified xsi:type="dcterms:W3CDTF">2022-12-19T12:29:53Z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0x010100BAF7254234723E48BEAA5279D19E83B80071A4DE9977CE5C44A7C2697AAD021DA5</vt:lpwstr>
  </property>
  <property fmtid="{D5CDD505-2E9C-101B-9397-08002B2CF9AE}" pid="3" name="rkDocumentStatus">
    <vt:lpwstr>10;#Final|9ae6fcd9-b451-46c0-9019-188a10b11456</vt:lpwstr>
  </property>
  <property fmtid="{D5CDD505-2E9C-101B-9397-08002B2CF9AE}" pid="4" name="rkSubject">
    <vt:lpwstr>42;#Project Development|ea95ca56-4593-4ddf-bb44-4d625fd703e5;#174;##Analysis|7e18c5fb-c3db-441a-a13c-b4c3de5cbd2f;#85;##Project|f4133c07-e6aa-4462-92ac-ead541b4bde8;#112;##Other technical support|326b5b11-6654-4a99-bd56-b9afc928570a;#155;##Capacity Building|598d68aa-623d-45ec-bceb-d205edf42155;#93;##Strategy ＆ Prioritisation|7e0e2e56-07ae-4f0b-84da-e6e3da9508c1</vt:lpwstr>
  </property>
  <property fmtid="{D5CDD505-2E9C-101B-9397-08002B2CF9AE}" pid="5" name="rkDocDirection">
    <vt:lpwstr>9;#Internal|bf6bc60c-60b7-4f48-b412-c18e1ee58d20</vt:lpwstr>
  </property>
  <property fmtid="{D5CDD505-2E9C-101B-9397-08002B2CF9AE}" pid="6" name="rkProcess">
    <vt:lpwstr>94;#Global|95facd43-4c32-4e9a-9df5-67821726541f</vt:lpwstr>
  </property>
  <property fmtid="{D5CDD505-2E9C-101B-9397-08002B2CF9AE}" pid="7" name="rkCaseRespUnit">
    <vt:lpwstr>267;#International afdeling:Technical Quality ＆ Impact|c9b49345-7375-4e11-a10f-4dbbde3a29a3</vt:lpwstr>
  </property>
  <property fmtid="{D5CDD505-2E9C-101B-9397-08002B2CF9AE}" pid="8" name="rkOpenConfidential">
    <vt:lpwstr>8;#Open|5b634c15-81a0-4474-a1b9-c7fcf95d35c4</vt:lpwstr>
  </property>
  <property fmtid="{D5CDD505-2E9C-101B-9397-08002B2CF9AE}" pid="9" name="MediaServiceImageTags">
    <vt:lpwstr/>
  </property>
</Properties>
</file>