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9034-254B-4075-B98C-E4AD96FAA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FA090-C935-43C8-B02F-9145BA84F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FCCF9-3176-4AE6-9F02-F6678FD4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05558-FD8A-4C6F-B9DC-08592136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9651E-8A7F-4207-94B3-AEDCD697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2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4677-FCB0-4C4D-B731-812A1130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76880-A7DE-4EC5-B0D9-13711338E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DACD9-0356-46F7-B972-BCC05086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98455-8C26-4FE6-A02D-C8AEEE1E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D0007-9A9A-4C03-87C2-492DD447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5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76367-DFCB-4433-B21C-28259E7E7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F129C-5C8D-400C-8827-78EE686A2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A4334-83CA-49F3-92FE-525BE112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9CFCE-0BB4-46DD-A096-4BF9945A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E7B1A-A43A-4D39-AE48-27A1FEF9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9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B339-962B-4E0D-939E-AB4DB2CB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60448-7368-47C3-AD53-C37E677DD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B26BC-0362-4BFF-A34F-865DDFABB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59CBC-3E39-42A6-951E-5467DC9F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47-7A3F-49DE-9573-628775E08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12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A71A-99BC-42BD-ABCE-0F9A48B68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9471E-47DB-4D67-9394-B95185754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20860-42B2-4BDF-81D2-C4DF3E6F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C1AD9-D9BC-4BE5-BA5C-D02EF98D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A59A4-20E9-43A2-8EEC-8E285C2D6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9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718D5-ED96-4451-9310-E1892E75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045B-55A7-4D5B-9F01-06CE15E95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A0855-4CAD-447A-BBBE-20D7717AA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D9415-3CC4-48F2-8408-918BAA97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8C9D3-E2C5-4760-8AAF-1DA2F4BD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E4EC6-C47C-4752-817F-B234DE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0A63-61F8-4284-BBD6-ADFB1D95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0B6F8-C04F-4C17-967D-CEE45B8F9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C7848-6EF5-4F6E-8427-BE4A30E50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0B006-A038-4362-BED0-D032399C8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A5C3CB-F9E3-4EE6-879C-E709CE062B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68A5A8-03AD-4CE4-B0F8-B371C4FC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72083-8C39-44E4-964C-DBE87A07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97248-0250-4390-80B3-9D6910C1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09D4-B136-4B05-965C-091BDC2D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64A54-487D-4ACB-947B-07C2274F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54293-5239-4F88-8264-A12A0616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49416-9E90-43D6-BB9D-12FA999F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B2235-1F08-4662-9D62-D1E4582F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2FE4B-C2C4-4936-804E-531F4B15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73A2C-6944-4795-9C99-6300D25C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2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72A0-66B5-4908-8D39-A21B48CF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A0B2B-3CE5-4F04-B0D8-D654B4AFD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347B4-B8D0-489B-9BF8-C357DC694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5733-C896-4A10-956D-31DF41F5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48D26-C28C-4E87-8226-945AB736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01B4D-BFC3-4F07-9EA5-41329983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2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85CDB-C069-45DE-89C1-C205C59D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35B857-346C-45A7-9A76-FE6BEA59F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1A79-D796-47F4-89CB-ED0815A84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89277-4CA4-455F-9634-AC8D28D1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47155-295F-4279-A29B-157F5FF4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F6E16-54FE-4F93-A666-F54ED2D8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1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D2177E-3EB7-4F8D-99B5-96DD85832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18CEC-D3E2-4BB8-996C-E2CB860D0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0D29-124E-4A5D-A06B-E2CB43A2D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08EB-9D1A-4791-9CD7-D0AF44B343C8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7C43D-F246-4DA3-B903-4DDD14E89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55AF5-A1C8-4E78-A776-C802FEF28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E703-DF03-4087-9025-BEC16B0D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7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5359B8-5C31-4C2E-AC87-A6BCDF781108}"/>
              </a:ext>
            </a:extLst>
          </p:cNvPr>
          <p:cNvSpPr/>
          <p:nvPr/>
        </p:nvSpPr>
        <p:spPr>
          <a:xfrm>
            <a:off x="8400256" y="550182"/>
            <a:ext cx="3456384" cy="60078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6B3464-6BF9-414B-AACE-2266A20311F4}"/>
              </a:ext>
            </a:extLst>
          </p:cNvPr>
          <p:cNvSpPr/>
          <p:nvPr/>
        </p:nvSpPr>
        <p:spPr>
          <a:xfrm>
            <a:off x="4439512" y="550182"/>
            <a:ext cx="3456384" cy="6007819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63842A-3004-41F2-B613-52BB6B44366D}"/>
              </a:ext>
            </a:extLst>
          </p:cNvPr>
          <p:cNvSpPr/>
          <p:nvPr/>
        </p:nvSpPr>
        <p:spPr>
          <a:xfrm>
            <a:off x="478768" y="550181"/>
            <a:ext cx="3456384" cy="6007819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0843C-32BB-49AE-92AB-8A01F0890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608" y="404663"/>
            <a:ext cx="1584784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wish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6B4FF9-07FD-4DA7-8A96-33561FF6A2E8}"/>
              </a:ext>
            </a:extLst>
          </p:cNvPr>
          <p:cNvSpPr txBox="1">
            <a:spLocks/>
          </p:cNvSpPr>
          <p:nvPr/>
        </p:nvSpPr>
        <p:spPr>
          <a:xfrm>
            <a:off x="1486272" y="404664"/>
            <a:ext cx="14413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like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C77CE9-D671-4C41-84C4-078F824954DA}"/>
              </a:ext>
            </a:extLst>
          </p:cNvPr>
          <p:cNvSpPr txBox="1">
            <a:spLocks/>
          </p:cNvSpPr>
          <p:nvPr/>
        </p:nvSpPr>
        <p:spPr>
          <a:xfrm>
            <a:off x="9336056" y="404662"/>
            <a:ext cx="15847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wonder</a:t>
            </a:r>
          </a:p>
        </p:txBody>
      </p:sp>
    </p:spTree>
    <p:extLst>
      <p:ext uri="{BB962C8B-B14F-4D97-AF65-F5344CB8AC3E}">
        <p14:creationId xmlns:p14="http://schemas.microsoft.com/office/powerpoint/2010/main" val="197001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2022-160589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  <zpaGDPR_Sag_Beregnet xmlns="e220af6b-6bbf-4e77-9768-978fa9cfcb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8" ma:contentTypeDescription="Create a new document." ma:contentTypeScope="" ma:versionID="165ff729b44ad4c91e8c4c74d92ce163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fd5133c535fb05cff99af2c79c01eb5a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470AA7-CB82-4654-84B7-B5D7B9A8F18D}">
  <ds:schemaRefs>
    <ds:schemaRef ds:uri="9a29e298-6711-4c2e-b998-25b6d616e0da"/>
    <ds:schemaRef ds:uri="http://purl.org/dc/dcmitype/"/>
    <ds:schemaRef ds:uri="abbeec68-b05e-4e2e-88e5-2ac3e13fe809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0248c0ea-29d7-4d74-b0ca-d2033b5a6160"/>
    <ds:schemaRef ds:uri="14bfd2bb-3d4a-4549-9197-f3410a8da64b"/>
    <ds:schemaRef ds:uri="e220af6b-6bbf-4e77-9768-978fa9cfcb66"/>
    <ds:schemaRef ds:uri="d04ac8df-6fd2-482f-b819-b97b1136af7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38E7742-1C50-4FA0-BEC7-92330C1669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D6FF96-56E1-44AD-93E8-DC4762E90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 wish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wish</dc:title>
  <dc:creator>Anna Haargaard Olsen</dc:creator>
  <cp:lastModifiedBy>Karen Kisakeni Sørensen</cp:lastModifiedBy>
  <cp:revision>1</cp:revision>
  <dcterms:created xsi:type="dcterms:W3CDTF">2022-09-28T14:20:55Z</dcterms:created>
  <dcterms:modified xsi:type="dcterms:W3CDTF">2022-12-19T12:29:53Z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DocumentStatus">
    <vt:lpwstr>10;#Final|9ae6fcd9-b451-46c0-9019-188a10b11456</vt:lpwstr>
  </property>
  <property fmtid="{D5CDD505-2E9C-101B-9397-08002B2CF9AE}" pid="4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5" name="rkDocDirection">
    <vt:lpwstr>9;#Internal|bf6bc60c-60b7-4f48-b412-c18e1ee58d20</vt:lpwstr>
  </property>
  <property fmtid="{D5CDD505-2E9C-101B-9397-08002B2CF9AE}" pid="6" name="rkProcess">
    <vt:lpwstr>94;#Global|95facd43-4c32-4e9a-9df5-67821726541f</vt:lpwstr>
  </property>
  <property fmtid="{D5CDD505-2E9C-101B-9397-08002B2CF9AE}" pid="7" name="rkCaseRespUnit">
    <vt:lpwstr>267;#International afdeling:Technical Quality ＆ Impact|c9b49345-7375-4e11-a10f-4dbbde3a29a3</vt:lpwstr>
  </property>
  <property fmtid="{D5CDD505-2E9C-101B-9397-08002B2CF9AE}" pid="8" name="rkOpenConfidential">
    <vt:lpwstr>8;#Open|5b634c15-81a0-4474-a1b9-c7fcf95d35c4</vt:lpwstr>
  </property>
  <property fmtid="{D5CDD505-2E9C-101B-9397-08002B2CF9AE}" pid="9" name="MediaServiceImageTags">
    <vt:lpwstr/>
  </property>
</Properties>
</file>