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06" r:id="rId4"/>
  </p:sldMasterIdLst>
  <p:notesMasterIdLst>
    <p:notesMasterId r:id="rId6"/>
  </p:notesMasterIdLst>
  <p:handoutMasterIdLst>
    <p:handoutMasterId r:id="rId7"/>
  </p:handoutMasterIdLst>
  <p:sldIdLst>
    <p:sldId id="3988" r:id="rId5"/>
  </p:sldIdLst>
  <p:sldSz cx="13717588" cy="10288588"/>
  <p:notesSz cx="20566063" cy="29459238"/>
  <p:embeddedFontLst>
    <p:embeddedFont>
      <p:font typeface="Bebas" panose="020B0604020202020204" charset="0"/>
      <p:regular r:id="rId8"/>
      <p:bold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Inter" panose="020B0502030000000004" pitchFamily="34" charset="0"/>
      <p:regular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SemiBold" panose="000007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9280" userDrawn="1">
          <p15:clr>
            <a:srgbClr val="A4A3A4"/>
          </p15:clr>
        </p15:guide>
        <p15:guide id="2" pos="647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FFB8"/>
    <a:srgbClr val="8859FF"/>
    <a:srgbClr val="EFEAFF"/>
    <a:srgbClr val="D7C8FF"/>
    <a:srgbClr val="C2A8FF"/>
    <a:srgbClr val="FFFFCC"/>
    <a:srgbClr val="CBCCCF"/>
    <a:srgbClr val="E7E7E8"/>
    <a:srgbClr val="011E41"/>
    <a:srgbClr val="F53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55895-3CCF-47A1-B68C-CF41F3E3E144}" v="3" dt="2023-11-02T16:06:46.114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9280"/>
        <p:guide pos="647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Kisakeni Sørensen" userId="7fe41eb5-7f12-4d30-9dd4-a2c0ddf6b2ed" providerId="ADAL" clId="{04610866-1D30-44AE-A5DA-DEC5E4A71D23}"/>
    <pc:docChg chg="custSel delSld modSld sldOrd">
      <pc:chgData name="Karen Kisakeni Sørensen" userId="7fe41eb5-7f12-4d30-9dd4-a2c0ddf6b2ed" providerId="ADAL" clId="{04610866-1D30-44AE-A5DA-DEC5E4A71D23}" dt="2023-04-14T09:28:55.209" v="234" actId="478"/>
      <pc:docMkLst>
        <pc:docMk/>
      </pc:docMkLst>
      <pc:sldChg chg="del">
        <pc:chgData name="Karen Kisakeni Sørensen" userId="7fe41eb5-7f12-4d30-9dd4-a2c0ddf6b2ed" providerId="ADAL" clId="{04610866-1D30-44AE-A5DA-DEC5E4A71D23}" dt="2023-04-14T09:17:36.887" v="4" actId="47"/>
        <pc:sldMkLst>
          <pc:docMk/>
          <pc:sldMk cId="900135156" sldId="3967"/>
        </pc:sldMkLst>
      </pc:sldChg>
      <pc:sldChg chg="del">
        <pc:chgData name="Karen Kisakeni Sørensen" userId="7fe41eb5-7f12-4d30-9dd4-a2c0ddf6b2ed" providerId="ADAL" clId="{04610866-1D30-44AE-A5DA-DEC5E4A71D23}" dt="2023-04-14T09:16:46.521" v="0" actId="47"/>
        <pc:sldMkLst>
          <pc:docMk/>
          <pc:sldMk cId="3529756461" sldId="3974"/>
        </pc:sldMkLst>
      </pc:sldChg>
      <pc:sldChg chg="del">
        <pc:chgData name="Karen Kisakeni Sørensen" userId="7fe41eb5-7f12-4d30-9dd4-a2c0ddf6b2ed" providerId="ADAL" clId="{04610866-1D30-44AE-A5DA-DEC5E4A71D23}" dt="2023-04-14T09:17:30.891" v="3" actId="47"/>
        <pc:sldMkLst>
          <pc:docMk/>
          <pc:sldMk cId="2737620640" sldId="3977"/>
        </pc:sldMkLst>
      </pc:sldChg>
      <pc:sldChg chg="del">
        <pc:chgData name="Karen Kisakeni Sørensen" userId="7fe41eb5-7f12-4d30-9dd4-a2c0ddf6b2ed" providerId="ADAL" clId="{04610866-1D30-44AE-A5DA-DEC5E4A71D23}" dt="2023-04-14T09:17:09.650" v="1" actId="47"/>
        <pc:sldMkLst>
          <pc:docMk/>
          <pc:sldMk cId="1195442765" sldId="3978"/>
        </pc:sldMkLst>
      </pc:sldChg>
      <pc:sldChg chg="modSp del mod ord">
        <pc:chgData name="Karen Kisakeni Sørensen" userId="7fe41eb5-7f12-4d30-9dd4-a2c0ddf6b2ed" providerId="ADAL" clId="{04610866-1D30-44AE-A5DA-DEC5E4A71D23}" dt="2023-04-14T09:21:44.574" v="199" actId="47"/>
        <pc:sldMkLst>
          <pc:docMk/>
          <pc:sldMk cId="1887111142" sldId="3980"/>
        </pc:sldMkLst>
        <pc:spChg chg="mod">
          <ac:chgData name="Karen Kisakeni Sørensen" userId="7fe41eb5-7f12-4d30-9dd4-a2c0ddf6b2ed" providerId="ADAL" clId="{04610866-1D30-44AE-A5DA-DEC5E4A71D23}" dt="2023-04-14T09:21:32.832" v="198" actId="20577"/>
          <ac:spMkLst>
            <pc:docMk/>
            <pc:sldMk cId="1887111142" sldId="3980"/>
            <ac:spMk id="12" creationId="{417F2919-68D0-4C0E-8602-400F6EF4F396}"/>
          </ac:spMkLst>
        </pc:spChg>
      </pc:sldChg>
      <pc:sldChg chg="del">
        <pc:chgData name="Karen Kisakeni Sørensen" userId="7fe41eb5-7f12-4d30-9dd4-a2c0ddf6b2ed" providerId="ADAL" clId="{04610866-1D30-44AE-A5DA-DEC5E4A71D23}" dt="2023-04-14T09:28:51.994" v="233" actId="47"/>
        <pc:sldMkLst>
          <pc:docMk/>
          <pc:sldMk cId="1305856723" sldId="3982"/>
        </pc:sldMkLst>
      </pc:sldChg>
      <pc:sldChg chg="del">
        <pc:chgData name="Karen Kisakeni Sørensen" userId="7fe41eb5-7f12-4d30-9dd4-a2c0ddf6b2ed" providerId="ADAL" clId="{04610866-1D30-44AE-A5DA-DEC5E4A71D23}" dt="2023-04-14T09:17:15.298" v="2" actId="47"/>
        <pc:sldMkLst>
          <pc:docMk/>
          <pc:sldMk cId="3500864813" sldId="3983"/>
        </pc:sldMkLst>
      </pc:sldChg>
      <pc:sldChg chg="modSp del mod">
        <pc:chgData name="Karen Kisakeni Sørensen" userId="7fe41eb5-7f12-4d30-9dd4-a2c0ddf6b2ed" providerId="ADAL" clId="{04610866-1D30-44AE-A5DA-DEC5E4A71D23}" dt="2023-04-14T09:23:27.032" v="230" actId="47"/>
        <pc:sldMkLst>
          <pc:docMk/>
          <pc:sldMk cId="2707303317" sldId="3984"/>
        </pc:sldMkLst>
        <pc:spChg chg="mod">
          <ac:chgData name="Karen Kisakeni Sørensen" userId="7fe41eb5-7f12-4d30-9dd4-a2c0ddf6b2ed" providerId="ADAL" clId="{04610866-1D30-44AE-A5DA-DEC5E4A71D23}" dt="2023-04-14T09:22:31.415" v="229" actId="1076"/>
          <ac:spMkLst>
            <pc:docMk/>
            <pc:sldMk cId="2707303317" sldId="3984"/>
            <ac:spMk id="48" creationId="{67224FA7-C61C-4093-BCF3-D5FB7A51FADB}"/>
          </ac:spMkLst>
        </pc:spChg>
      </pc:sldChg>
      <pc:sldChg chg="del">
        <pc:chgData name="Karen Kisakeni Sørensen" userId="7fe41eb5-7f12-4d30-9dd4-a2c0ddf6b2ed" providerId="ADAL" clId="{04610866-1D30-44AE-A5DA-DEC5E4A71D23}" dt="2023-04-14T09:23:27.589" v="231" actId="47"/>
        <pc:sldMkLst>
          <pc:docMk/>
          <pc:sldMk cId="1538344033" sldId="3985"/>
        </pc:sldMkLst>
      </pc:sldChg>
      <pc:sldChg chg="modSp del mod ord">
        <pc:chgData name="Karen Kisakeni Sørensen" userId="7fe41eb5-7f12-4d30-9dd4-a2c0ddf6b2ed" providerId="ADAL" clId="{04610866-1D30-44AE-A5DA-DEC5E4A71D23}" dt="2023-04-14T09:28:51.232" v="232" actId="47"/>
        <pc:sldMkLst>
          <pc:docMk/>
          <pc:sldMk cId="605874338" sldId="3986"/>
        </pc:sldMkLst>
        <pc:spChg chg="mod">
          <ac:chgData name="Karen Kisakeni Sørensen" userId="7fe41eb5-7f12-4d30-9dd4-a2c0ddf6b2ed" providerId="ADAL" clId="{04610866-1D30-44AE-A5DA-DEC5E4A71D23}" dt="2023-04-14T09:18:02.968" v="19" actId="20577"/>
          <ac:spMkLst>
            <pc:docMk/>
            <pc:sldMk cId="605874338" sldId="3986"/>
            <ac:spMk id="40" creationId="{6993E22B-DDEB-4AE1-99CB-C353666916BE}"/>
          </ac:spMkLst>
        </pc:spChg>
        <pc:spChg chg="mod">
          <ac:chgData name="Karen Kisakeni Sørensen" userId="7fe41eb5-7f12-4d30-9dd4-a2c0ddf6b2ed" providerId="ADAL" clId="{04610866-1D30-44AE-A5DA-DEC5E4A71D23}" dt="2023-04-14T09:18:27.490" v="30" actId="20577"/>
          <ac:spMkLst>
            <pc:docMk/>
            <pc:sldMk cId="605874338" sldId="3986"/>
            <ac:spMk id="41" creationId="{86A22AD7-4AD8-4F41-AB8D-AE511AAADD10}"/>
          </ac:spMkLst>
        </pc:spChg>
        <pc:spChg chg="mod">
          <ac:chgData name="Karen Kisakeni Sørensen" userId="7fe41eb5-7f12-4d30-9dd4-a2c0ddf6b2ed" providerId="ADAL" clId="{04610866-1D30-44AE-A5DA-DEC5E4A71D23}" dt="2023-04-14T09:18:56.624" v="43" actId="20577"/>
          <ac:spMkLst>
            <pc:docMk/>
            <pc:sldMk cId="605874338" sldId="3986"/>
            <ac:spMk id="42" creationId="{C8B3DB2C-469E-483B-83C9-29C66EBE3411}"/>
          </ac:spMkLst>
        </pc:spChg>
        <pc:spChg chg="mod">
          <ac:chgData name="Karen Kisakeni Sørensen" userId="7fe41eb5-7f12-4d30-9dd4-a2c0ddf6b2ed" providerId="ADAL" clId="{04610866-1D30-44AE-A5DA-DEC5E4A71D23}" dt="2023-04-14T09:19:09.153" v="45" actId="20577"/>
          <ac:spMkLst>
            <pc:docMk/>
            <pc:sldMk cId="605874338" sldId="3986"/>
            <ac:spMk id="43" creationId="{2030F25D-24A3-4ABF-A5BA-8F47A1F6B5E4}"/>
          </ac:spMkLst>
        </pc:spChg>
        <pc:spChg chg="mod">
          <ac:chgData name="Karen Kisakeni Sørensen" userId="7fe41eb5-7f12-4d30-9dd4-a2c0ddf6b2ed" providerId="ADAL" clId="{04610866-1D30-44AE-A5DA-DEC5E4A71D23}" dt="2023-04-14T09:19:21.010" v="48" actId="6549"/>
          <ac:spMkLst>
            <pc:docMk/>
            <pc:sldMk cId="605874338" sldId="3986"/>
            <ac:spMk id="44" creationId="{FD8F3847-7A33-43A8-ACF2-5A963C36E9E0}"/>
          </ac:spMkLst>
        </pc:spChg>
        <pc:spChg chg="mod">
          <ac:chgData name="Karen Kisakeni Sørensen" userId="7fe41eb5-7f12-4d30-9dd4-a2c0ddf6b2ed" providerId="ADAL" clId="{04610866-1D30-44AE-A5DA-DEC5E4A71D23}" dt="2023-04-14T09:20:26.104" v="157" actId="20577"/>
          <ac:spMkLst>
            <pc:docMk/>
            <pc:sldMk cId="605874338" sldId="3986"/>
            <ac:spMk id="45" creationId="{C42F5035-D412-473B-8908-9CF5ED549F7E}"/>
          </ac:spMkLst>
        </pc:spChg>
      </pc:sldChg>
      <pc:sldChg chg="delSp mod ord">
        <pc:chgData name="Karen Kisakeni Sørensen" userId="7fe41eb5-7f12-4d30-9dd4-a2c0ddf6b2ed" providerId="ADAL" clId="{04610866-1D30-44AE-A5DA-DEC5E4A71D23}" dt="2023-04-14T09:28:55.209" v="234" actId="478"/>
        <pc:sldMkLst>
          <pc:docMk/>
          <pc:sldMk cId="890352725" sldId="3987"/>
        </pc:sldMkLst>
        <pc:picChg chg="del">
          <ac:chgData name="Karen Kisakeni Sørensen" userId="7fe41eb5-7f12-4d30-9dd4-a2c0ddf6b2ed" providerId="ADAL" clId="{04610866-1D30-44AE-A5DA-DEC5E4A71D23}" dt="2023-04-14T09:28:55.209" v="234" actId="478"/>
          <ac:picMkLst>
            <pc:docMk/>
            <pc:sldMk cId="890352725" sldId="3987"/>
            <ac:picMk id="4" creationId="{8D650F39-72E9-41A1-B0EA-0F8423932F93}"/>
          </ac:picMkLst>
        </pc:picChg>
      </pc:sldChg>
    </pc:docChg>
  </pc:docChgLst>
  <pc:docChgLst>
    <pc:chgData name="Pernille Meier" userId="e45a8449-0705-4a92-9480-5d758bccbff3" providerId="ADAL" clId="{3A85A926-9FC6-44B0-B233-A26233B2CC03}"/>
    <pc:docChg chg="undo custSel addSld delSld modSld">
      <pc:chgData name="Pernille Meier" userId="e45a8449-0705-4a92-9480-5d758bccbff3" providerId="ADAL" clId="{3A85A926-9FC6-44B0-B233-A26233B2CC03}" dt="2023-09-21T12:55:37.758" v="70" actId="2696"/>
      <pc:docMkLst>
        <pc:docMk/>
      </pc:docMkLst>
      <pc:sldChg chg="del">
        <pc:chgData name="Pernille Meier" userId="e45a8449-0705-4a92-9480-5d758bccbff3" providerId="ADAL" clId="{3A85A926-9FC6-44B0-B233-A26233B2CC03}" dt="2023-09-21T12:55:37.758" v="70" actId="2696"/>
        <pc:sldMkLst>
          <pc:docMk/>
          <pc:sldMk cId="890352725" sldId="3987"/>
        </pc:sldMkLst>
      </pc:sldChg>
      <pc:sldChg chg="modSp add mod">
        <pc:chgData name="Pernille Meier" userId="e45a8449-0705-4a92-9480-5d758bccbff3" providerId="ADAL" clId="{3A85A926-9FC6-44B0-B233-A26233B2CC03}" dt="2023-09-21T12:55:19.227" v="69" actId="6549"/>
        <pc:sldMkLst>
          <pc:docMk/>
          <pc:sldMk cId="2164702091" sldId="3988"/>
        </pc:sldMkLst>
        <pc:spChg chg="mod">
          <ac:chgData name="Pernille Meier" userId="e45a8449-0705-4a92-9480-5d758bccbff3" providerId="ADAL" clId="{3A85A926-9FC6-44B0-B233-A26233B2CC03}" dt="2023-09-21T12:54:28.346" v="31" actId="1036"/>
          <ac:spMkLst>
            <pc:docMk/>
            <pc:sldMk cId="2164702091" sldId="3988"/>
            <ac:spMk id="5" creationId="{8AFD1D93-66AD-44B5-9E75-AB752657F154}"/>
          </ac:spMkLst>
        </pc:spChg>
        <pc:spChg chg="mod">
          <ac:chgData name="Pernille Meier" userId="e45a8449-0705-4a92-9480-5d758bccbff3" providerId="ADAL" clId="{3A85A926-9FC6-44B0-B233-A26233B2CC03}" dt="2023-09-21T12:54:35.160" v="44" actId="1037"/>
          <ac:spMkLst>
            <pc:docMk/>
            <pc:sldMk cId="2164702091" sldId="3988"/>
            <ac:spMk id="12" creationId="{417F2919-68D0-4C0E-8602-400F6EF4F396}"/>
          </ac:spMkLst>
        </pc:spChg>
        <pc:spChg chg="mod">
          <ac:chgData name="Pernille Meier" userId="e45a8449-0705-4a92-9480-5d758bccbff3" providerId="ADAL" clId="{3A85A926-9FC6-44B0-B233-A26233B2CC03}" dt="2023-09-21T12:55:19.227" v="69" actId="6549"/>
          <ac:spMkLst>
            <pc:docMk/>
            <pc:sldMk cId="2164702091" sldId="3988"/>
            <ac:spMk id="15" creationId="{435041E9-CDB6-4CFD-A154-1FABBE27FB07}"/>
          </ac:spMkLst>
        </pc:spChg>
        <pc:spChg chg="mod">
          <ac:chgData name="Pernille Meier" userId="e45a8449-0705-4a92-9480-5d758bccbff3" providerId="ADAL" clId="{3A85A926-9FC6-44B0-B233-A26233B2CC03}" dt="2023-09-21T12:55:12.552" v="68" actId="1035"/>
          <ac:spMkLst>
            <pc:docMk/>
            <pc:sldMk cId="2164702091" sldId="3988"/>
            <ac:spMk id="29" creationId="{033DC4B8-C39E-48FA-A32E-C767685A5BDC}"/>
          </ac:spMkLst>
        </pc:spChg>
        <pc:spChg chg="mod">
          <ac:chgData name="Pernille Meier" userId="e45a8449-0705-4a92-9480-5d758bccbff3" providerId="ADAL" clId="{3A85A926-9FC6-44B0-B233-A26233B2CC03}" dt="2023-09-21T12:54:45.499" v="50" actId="404"/>
          <ac:spMkLst>
            <pc:docMk/>
            <pc:sldMk cId="2164702091" sldId="3988"/>
            <ac:spMk id="40" creationId="{79B04D7A-6CF0-48F3-B2BC-4229D41AC904}"/>
          </ac:spMkLst>
        </pc:spChg>
        <pc:spChg chg="mod">
          <ac:chgData name="Pernille Meier" userId="e45a8449-0705-4a92-9480-5d758bccbff3" providerId="ADAL" clId="{3A85A926-9FC6-44B0-B233-A26233B2CC03}" dt="2023-09-21T12:55:01.544" v="65" actId="14100"/>
          <ac:spMkLst>
            <pc:docMk/>
            <pc:sldMk cId="2164702091" sldId="3988"/>
            <ac:spMk id="43" creationId="{5FF6E0CA-13F0-46A6-864B-28B43444BF46}"/>
          </ac:spMkLst>
        </pc:spChg>
      </pc:sldChg>
      <pc:sldChg chg="add del">
        <pc:chgData name="Pernille Meier" userId="e45a8449-0705-4a92-9480-5d758bccbff3" providerId="ADAL" clId="{3A85A926-9FC6-44B0-B233-A26233B2CC03}" dt="2023-09-21T12:53:28.358" v="2" actId="2696"/>
        <pc:sldMkLst>
          <pc:docMk/>
          <pc:sldMk cId="3967844553" sldId="3989"/>
        </pc:sldMkLst>
      </pc:sldChg>
    </pc:docChg>
  </pc:docChgLst>
  <pc:docChgLst>
    <pc:chgData name="Karen Kisakeni Sørensen" userId="7fe41eb5-7f12-4d30-9dd4-a2c0ddf6b2ed" providerId="ADAL" clId="{06D55895-3CCF-47A1-B68C-CF41F3E3E144}"/>
    <pc:docChg chg="undo custSel modSld">
      <pc:chgData name="Karen Kisakeni Sørensen" userId="7fe41eb5-7f12-4d30-9dd4-a2c0ddf6b2ed" providerId="ADAL" clId="{06D55895-3CCF-47A1-B68C-CF41F3E3E144}" dt="2023-11-02T16:08:22.197" v="195" actId="20577"/>
      <pc:docMkLst>
        <pc:docMk/>
      </pc:docMkLst>
      <pc:sldChg chg="addSp delSp modSp mod">
        <pc:chgData name="Karen Kisakeni Sørensen" userId="7fe41eb5-7f12-4d30-9dd4-a2c0ddf6b2ed" providerId="ADAL" clId="{06D55895-3CCF-47A1-B68C-CF41F3E3E144}" dt="2023-11-02T16:08:22.197" v="195" actId="20577"/>
        <pc:sldMkLst>
          <pc:docMk/>
          <pc:sldMk cId="2164702091" sldId="3988"/>
        </pc:sldMkLst>
        <pc:spChg chg="mod">
          <ac:chgData name="Karen Kisakeni Sørensen" userId="7fe41eb5-7f12-4d30-9dd4-a2c0ddf6b2ed" providerId="ADAL" clId="{06D55895-3CCF-47A1-B68C-CF41F3E3E144}" dt="2023-11-02T16:04:35.883" v="42" actId="255"/>
          <ac:spMkLst>
            <pc:docMk/>
            <pc:sldMk cId="2164702091" sldId="3988"/>
            <ac:spMk id="3" creationId="{E007120C-FAF1-05FA-4840-B7E930CEF741}"/>
          </ac:spMkLst>
        </pc:spChg>
        <pc:spChg chg="add mod">
          <ac:chgData name="Karen Kisakeni Sørensen" userId="7fe41eb5-7f12-4d30-9dd4-a2c0ddf6b2ed" providerId="ADAL" clId="{06D55895-3CCF-47A1-B68C-CF41F3E3E144}" dt="2023-11-02T16:03:27.078" v="22" actId="255"/>
          <ac:spMkLst>
            <pc:docMk/>
            <pc:sldMk cId="2164702091" sldId="3988"/>
            <ac:spMk id="6" creationId="{AF1D27B2-A741-9769-3EA6-9B38AA29DBC1}"/>
          </ac:spMkLst>
        </pc:spChg>
        <pc:spChg chg="add mod">
          <ac:chgData name="Karen Kisakeni Sørensen" userId="7fe41eb5-7f12-4d30-9dd4-a2c0ddf6b2ed" providerId="ADAL" clId="{06D55895-3CCF-47A1-B68C-CF41F3E3E144}" dt="2023-11-02T16:06:52.273" v="98" actId="1076"/>
          <ac:spMkLst>
            <pc:docMk/>
            <pc:sldMk cId="2164702091" sldId="3988"/>
            <ac:spMk id="8" creationId="{5B6D57B1-0DE5-19D4-996E-E45A3F28E4E6}"/>
          </ac:spMkLst>
        </pc:spChg>
        <pc:spChg chg="mod">
          <ac:chgData name="Karen Kisakeni Sørensen" userId="7fe41eb5-7f12-4d30-9dd4-a2c0ddf6b2ed" providerId="ADAL" clId="{06D55895-3CCF-47A1-B68C-CF41F3E3E144}" dt="2023-11-02T16:06:37.501" v="95" actId="1076"/>
          <ac:spMkLst>
            <pc:docMk/>
            <pc:sldMk cId="2164702091" sldId="3988"/>
            <ac:spMk id="12" creationId="{417F2919-68D0-4C0E-8602-400F6EF4F396}"/>
          </ac:spMkLst>
        </pc:spChg>
        <pc:spChg chg="mod">
          <ac:chgData name="Karen Kisakeni Sørensen" userId="7fe41eb5-7f12-4d30-9dd4-a2c0ddf6b2ed" providerId="ADAL" clId="{06D55895-3CCF-47A1-B68C-CF41F3E3E144}" dt="2023-11-02T16:04:26.313" v="41" actId="20577"/>
          <ac:spMkLst>
            <pc:docMk/>
            <pc:sldMk cId="2164702091" sldId="3988"/>
            <ac:spMk id="14" creationId="{5ACBAD84-0A20-4E81-BB22-34BFD856D10C}"/>
          </ac:spMkLst>
        </pc:spChg>
        <pc:spChg chg="mod">
          <ac:chgData name="Karen Kisakeni Sørensen" userId="7fe41eb5-7f12-4d30-9dd4-a2c0ddf6b2ed" providerId="ADAL" clId="{06D55895-3CCF-47A1-B68C-CF41F3E3E144}" dt="2023-11-02T16:07:53.521" v="186" actId="20577"/>
          <ac:spMkLst>
            <pc:docMk/>
            <pc:sldMk cId="2164702091" sldId="3988"/>
            <ac:spMk id="24" creationId="{85D6BBB4-92FC-4FA9-83F1-CB70190347AC}"/>
          </ac:spMkLst>
        </pc:spChg>
        <pc:spChg chg="mod">
          <ac:chgData name="Karen Kisakeni Sørensen" userId="7fe41eb5-7f12-4d30-9dd4-a2c0ddf6b2ed" providerId="ADAL" clId="{06D55895-3CCF-47A1-B68C-CF41F3E3E144}" dt="2023-11-02T16:03:39.886" v="25" actId="255"/>
          <ac:spMkLst>
            <pc:docMk/>
            <pc:sldMk cId="2164702091" sldId="3988"/>
            <ac:spMk id="26" creationId="{261CDAF7-AD68-49C9-B2FA-F364C084D100}"/>
          </ac:spMkLst>
        </pc:spChg>
        <pc:spChg chg="mod">
          <ac:chgData name="Karen Kisakeni Sørensen" userId="7fe41eb5-7f12-4d30-9dd4-a2c0ddf6b2ed" providerId="ADAL" clId="{06D55895-3CCF-47A1-B68C-CF41F3E3E144}" dt="2023-11-02T16:04:08.894" v="38" actId="20577"/>
          <ac:spMkLst>
            <pc:docMk/>
            <pc:sldMk cId="2164702091" sldId="3988"/>
            <ac:spMk id="27" creationId="{A131ACA1-F09E-42E3-BB80-B2A5BB1CC4BF}"/>
          </ac:spMkLst>
        </pc:spChg>
        <pc:spChg chg="mod">
          <ac:chgData name="Karen Kisakeni Sørensen" userId="7fe41eb5-7f12-4d30-9dd4-a2c0ddf6b2ed" providerId="ADAL" clId="{06D55895-3CCF-47A1-B68C-CF41F3E3E144}" dt="2023-11-02T16:05:11.453" v="82" actId="20577"/>
          <ac:spMkLst>
            <pc:docMk/>
            <pc:sldMk cId="2164702091" sldId="3988"/>
            <ac:spMk id="33" creationId="{9BF41A4C-1973-4E2A-913D-6D268AD40DE1}"/>
          </ac:spMkLst>
        </pc:spChg>
        <pc:spChg chg="mod">
          <ac:chgData name="Karen Kisakeni Sørensen" userId="7fe41eb5-7f12-4d30-9dd4-a2c0ddf6b2ed" providerId="ADAL" clId="{06D55895-3CCF-47A1-B68C-CF41F3E3E144}" dt="2023-11-02T16:08:22.197" v="195" actId="20577"/>
          <ac:spMkLst>
            <pc:docMk/>
            <pc:sldMk cId="2164702091" sldId="3988"/>
            <ac:spMk id="35" creationId="{6C8119E1-BB16-4EC2-8920-9349F0D6C749}"/>
          </ac:spMkLst>
        </pc:spChg>
        <pc:spChg chg="mod">
          <ac:chgData name="Karen Kisakeni Sørensen" userId="7fe41eb5-7f12-4d30-9dd4-a2c0ddf6b2ed" providerId="ADAL" clId="{06D55895-3CCF-47A1-B68C-CF41F3E3E144}" dt="2023-11-02T16:05:46.099" v="87" actId="20577"/>
          <ac:spMkLst>
            <pc:docMk/>
            <pc:sldMk cId="2164702091" sldId="3988"/>
            <ac:spMk id="36" creationId="{A4947865-F165-4E58-A628-4E818FA0057F}"/>
          </ac:spMkLst>
        </pc:spChg>
        <pc:spChg chg="del mod">
          <ac:chgData name="Karen Kisakeni Sørensen" userId="7fe41eb5-7f12-4d30-9dd4-a2c0ddf6b2ed" providerId="ADAL" clId="{06D55895-3CCF-47A1-B68C-CF41F3E3E144}" dt="2023-11-02T16:06:44.185" v="96" actId="21"/>
          <ac:spMkLst>
            <pc:docMk/>
            <pc:sldMk cId="2164702091" sldId="3988"/>
            <ac:spMk id="40" creationId="{79B04D7A-6CF0-48F3-B2BC-4229D41AC904}"/>
          </ac:spMkLst>
        </pc:spChg>
        <pc:spChg chg="add del mod">
          <ac:chgData name="Karen Kisakeni Sørensen" userId="7fe41eb5-7f12-4d30-9dd4-a2c0ddf6b2ed" providerId="ADAL" clId="{06D55895-3CCF-47A1-B68C-CF41F3E3E144}" dt="2023-11-02T16:02:54.948" v="11" actId="478"/>
          <ac:spMkLst>
            <pc:docMk/>
            <pc:sldMk cId="2164702091" sldId="3988"/>
            <ac:spMk id="42" creationId="{8EE65E70-75CA-472A-B743-C6A81E1D57F9}"/>
          </ac:spMkLst>
        </pc:spChg>
        <pc:spChg chg="del mod">
          <ac:chgData name="Karen Kisakeni Sørensen" userId="7fe41eb5-7f12-4d30-9dd4-a2c0ddf6b2ed" providerId="ADAL" clId="{06D55895-3CCF-47A1-B68C-CF41F3E3E144}" dt="2023-11-02T16:03:31.333" v="24" actId="478"/>
          <ac:spMkLst>
            <pc:docMk/>
            <pc:sldMk cId="2164702091" sldId="3988"/>
            <ac:spMk id="43" creationId="{5FF6E0CA-13F0-46A6-864B-28B43444BF46}"/>
          </ac:spMkLst>
        </pc:spChg>
        <pc:spChg chg="del">
          <ac:chgData name="Karen Kisakeni Sørensen" userId="7fe41eb5-7f12-4d30-9dd4-a2c0ddf6b2ed" providerId="ADAL" clId="{06D55895-3CCF-47A1-B68C-CF41F3E3E144}" dt="2023-11-02T16:06:27.135" v="94" actId="478"/>
          <ac:spMkLst>
            <pc:docMk/>
            <pc:sldMk cId="2164702091" sldId="3988"/>
            <ac:spMk id="49" creationId="{D6266236-5561-479B-A253-3A798B7E802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8911960" cy="1472962"/>
          </a:xfrm>
          <a:prstGeom prst="rect">
            <a:avLst/>
          </a:prstGeom>
        </p:spPr>
        <p:txBody>
          <a:bodyPr vert="horz" lIns="273506" tIns="136753" rIns="273506" bIns="136753" rtlCol="0"/>
          <a:lstStyle>
            <a:lvl1pPr algn="l">
              <a:defRPr sz="3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1649345" y="0"/>
            <a:ext cx="8911960" cy="1472962"/>
          </a:xfrm>
          <a:prstGeom prst="rect">
            <a:avLst/>
          </a:prstGeom>
        </p:spPr>
        <p:txBody>
          <a:bodyPr vert="horz" lIns="273506" tIns="136753" rIns="273506" bIns="136753" rtlCol="0"/>
          <a:lstStyle>
            <a:lvl1pPr algn="r">
              <a:defRPr sz="3600"/>
            </a:lvl1pPr>
          </a:lstStyle>
          <a:p>
            <a:pPr>
              <a:defRPr/>
            </a:pPr>
            <a:fld id="{02B5CC4F-7E1D-4871-99C7-594D4454431B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27981163"/>
            <a:ext cx="8911960" cy="1472962"/>
          </a:xfrm>
          <a:prstGeom prst="rect">
            <a:avLst/>
          </a:prstGeom>
        </p:spPr>
        <p:txBody>
          <a:bodyPr vert="horz" lIns="273506" tIns="136753" rIns="273506" bIns="136753" rtlCol="0" anchor="b"/>
          <a:lstStyle>
            <a:lvl1pPr algn="l">
              <a:defRPr sz="3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1649345" y="27981163"/>
            <a:ext cx="8911960" cy="1472962"/>
          </a:xfrm>
          <a:prstGeom prst="rect">
            <a:avLst/>
          </a:prstGeom>
        </p:spPr>
        <p:txBody>
          <a:bodyPr vert="horz" wrap="square" lIns="273506" tIns="136753" rIns="273506" bIns="136753" numCol="1" anchor="b" anchorCtr="0" compatLnSpc="1">
            <a:prstTxWarp prst="textNoShape">
              <a:avLst/>
            </a:prstTxWarp>
          </a:bodyPr>
          <a:lstStyle>
            <a:lvl1pPr algn="r">
              <a:defRPr sz="36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94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8911960" cy="1478079"/>
          </a:xfrm>
          <a:prstGeom prst="rect">
            <a:avLst/>
          </a:prstGeom>
        </p:spPr>
        <p:txBody>
          <a:bodyPr vert="horz" lIns="273506" tIns="136753" rIns="273506" bIns="13675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6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649345" y="0"/>
            <a:ext cx="8911960" cy="1478079"/>
          </a:xfrm>
          <a:prstGeom prst="rect">
            <a:avLst/>
          </a:prstGeom>
        </p:spPr>
        <p:txBody>
          <a:bodyPr vert="horz" lIns="273506" tIns="136753" rIns="273506" bIns="13675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6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11/2/2023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6013" y="3684588"/>
            <a:ext cx="13254037" cy="9940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73506" tIns="136753" rIns="273506" bIns="13675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56608" y="14177257"/>
            <a:ext cx="16452850" cy="11599576"/>
          </a:xfrm>
          <a:prstGeom prst="rect">
            <a:avLst/>
          </a:prstGeom>
        </p:spPr>
        <p:txBody>
          <a:bodyPr vert="horz" lIns="273506" tIns="136753" rIns="273506" bIns="13675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27981167"/>
            <a:ext cx="8911960" cy="1478076"/>
          </a:xfrm>
          <a:prstGeom prst="rect">
            <a:avLst/>
          </a:prstGeom>
        </p:spPr>
        <p:txBody>
          <a:bodyPr vert="horz" lIns="273506" tIns="136753" rIns="273506" bIns="13675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6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649345" y="27981167"/>
            <a:ext cx="8911960" cy="1478076"/>
          </a:xfrm>
          <a:prstGeom prst="rect">
            <a:avLst/>
          </a:prstGeom>
        </p:spPr>
        <p:txBody>
          <a:bodyPr vert="horz" wrap="square" lIns="273506" tIns="136753" rIns="273506" bIns="1367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36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8698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1pPr>
    <a:lvl2pPr marL="687617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2pPr>
    <a:lvl3pPr marL="1375235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3pPr>
    <a:lvl4pPr marL="2062852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4pPr>
    <a:lvl5pPr marL="2750470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5pPr>
    <a:lvl6pPr marL="3438086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6pPr>
    <a:lvl7pPr marL="4125703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7pPr>
    <a:lvl8pPr marL="4813320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8pPr>
    <a:lvl9pPr marL="5500937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A3 x 15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4505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819" y="1683804"/>
            <a:ext cx="11659950" cy="3581953"/>
          </a:xfrm>
        </p:spPr>
        <p:txBody>
          <a:bodyPr anchor="b"/>
          <a:lstStyle>
            <a:lvl1pPr algn="ctr">
              <a:defRPr sz="900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699" y="5403891"/>
            <a:ext cx="10288191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91" indent="0" algn="ctr">
              <a:buNone/>
              <a:defRPr sz="3000"/>
            </a:lvl2pPr>
            <a:lvl3pPr marL="1371783" indent="0" algn="ctr">
              <a:buNone/>
              <a:defRPr sz="2700"/>
            </a:lvl3pPr>
            <a:lvl4pPr marL="2057674" indent="0" algn="ctr">
              <a:buNone/>
              <a:defRPr sz="2400"/>
            </a:lvl4pPr>
            <a:lvl5pPr marL="2743566" indent="0" algn="ctr">
              <a:buNone/>
              <a:defRPr sz="2400"/>
            </a:lvl5pPr>
            <a:lvl6pPr marL="3429457" indent="0" algn="ctr">
              <a:buNone/>
              <a:defRPr sz="2400"/>
            </a:lvl6pPr>
            <a:lvl7pPr marL="4115349" indent="0" algn="ctr">
              <a:buNone/>
              <a:defRPr sz="2400"/>
            </a:lvl7pPr>
            <a:lvl8pPr marL="4801240" indent="0" algn="ctr">
              <a:buNone/>
              <a:defRPr sz="2400"/>
            </a:lvl8pPr>
            <a:lvl9pPr marL="5487132" indent="0" algn="ctr">
              <a:buNone/>
              <a:defRPr sz="24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1178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57124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6650" y="547772"/>
            <a:ext cx="2957855" cy="8719103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3085" y="547772"/>
            <a:ext cx="8702095" cy="8719103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8755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26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6DBBC3-86DC-5F4C-B2A9-988714CAC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7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8AF54-799E-FA4D-8805-CF18392EBDEE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5169F-3487-C34A-8648-00A55A947DCB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6A8E8-A439-E242-A384-AA001F0C3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1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0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8AF54-799E-FA4D-8805-CF18392EBDEE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solidFill>
                  <a:schemeClr val="bg2"/>
                </a:solidFill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solidFill>
                <a:schemeClr val="bg2"/>
              </a:solidFill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5169F-3487-C34A-8648-00A55A947DCB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CDBC43-5708-7542-AEBD-02E226C16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477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7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7588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7588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A2101-61D7-AF4B-A441-726BB399FFA4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96F9BB-D834-7942-914A-12A6278D67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9EC8F4-17F2-E444-800B-3322C7DE1F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1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7588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AE113F-4104-7B4B-BCEC-32878E6D4279}"/>
              </a:ext>
            </a:extLst>
          </p:cNvPr>
          <p:cNvSpPr/>
          <p:nvPr userDrawn="1"/>
        </p:nvSpPr>
        <p:spPr>
          <a:xfrm rot="18900000">
            <a:off x="9552698" y="7087332"/>
            <a:ext cx="6242955" cy="411333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C7D1C5-83E5-D540-89AF-855CAB1074D5}"/>
              </a:ext>
            </a:extLst>
          </p:cNvPr>
          <p:cNvSpPr/>
          <p:nvPr userDrawn="1"/>
        </p:nvSpPr>
        <p:spPr>
          <a:xfrm rot="18900000">
            <a:off x="-1870431" y="-545547"/>
            <a:ext cx="5685733" cy="36255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07D238-3D96-9F43-BDAC-9FA1123FA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60179" cy="2683239"/>
          </a:xfrm>
          <a:prstGeom prst="rect">
            <a:avLst/>
          </a:prstGeom>
        </p:spPr>
      </p:pic>
      <p:sp>
        <p:nvSpPr>
          <p:cNvPr id="29" name="Title 4">
            <a:extLst>
              <a:ext uri="{FF2B5EF4-FFF2-40B4-BE49-F238E27FC236}">
                <a16:creationId xmlns:a16="http://schemas.microsoft.com/office/drawing/2014/main" id="{9447A1D1-1B5C-E848-96B6-7F6C6F8B0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825" y="5805497"/>
            <a:ext cx="7626324" cy="2490076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66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EDIT: </a:t>
            </a:r>
            <a:br>
              <a:rPr lang="en-US"/>
            </a:br>
            <a:r>
              <a:rPr lang="en-US"/>
              <a:t>THE HEADLINE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3D72ED-CD5D-C748-B94B-F037960A2C78}"/>
              </a:ext>
            </a:extLst>
          </p:cNvPr>
          <p:cNvSpPr txBox="1"/>
          <p:nvPr userDrawn="1"/>
        </p:nvSpPr>
        <p:spPr>
          <a:xfrm>
            <a:off x="8958253" y="9036863"/>
            <a:ext cx="389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2400" b="1" i="0" smtClean="0">
                <a:solidFill>
                  <a:srgbClr val="011E4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 November 2023</a:t>
            </a:fld>
            <a:endParaRPr lang="en-US" sz="2400" b="1" i="0" dirty="0">
              <a:solidFill>
                <a:srgbClr val="011E41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AB59D8-6DBE-8341-B46F-0D6FE02417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60179" cy="2683239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0F5EFF66-D2D9-684B-8ED9-238F84164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825" y="5805497"/>
            <a:ext cx="7626324" cy="2490076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66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EDIT: </a:t>
            </a:r>
            <a:br>
              <a:rPr lang="en-US"/>
            </a:br>
            <a:r>
              <a:rPr lang="en-US"/>
              <a:t>THE HEADLINE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881EF-09C3-3C4E-B7E9-9F9B004EE7D2}"/>
              </a:ext>
            </a:extLst>
          </p:cNvPr>
          <p:cNvSpPr txBox="1"/>
          <p:nvPr userDrawn="1"/>
        </p:nvSpPr>
        <p:spPr>
          <a:xfrm>
            <a:off x="8958253" y="9036863"/>
            <a:ext cx="389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2400" b="1" i="0" smtClean="0">
                <a:solidFill>
                  <a:schemeClr val="bg2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 November 2023</a:t>
            </a:fld>
            <a:endParaRPr lang="en-US" sz="2400" b="1" i="0" dirty="0">
              <a:solidFill>
                <a:schemeClr val="bg2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7554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7588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C3F4D2-F875-BD4F-B83B-F27A931894EA}"/>
              </a:ext>
            </a:extLst>
          </p:cNvPr>
          <p:cNvSpPr/>
          <p:nvPr userDrawn="1"/>
        </p:nvSpPr>
        <p:spPr>
          <a:xfrm rot="18900000">
            <a:off x="-3731734" y="2029188"/>
            <a:ext cx="13315950" cy="3778950"/>
          </a:xfrm>
          <a:prstGeom prst="rect">
            <a:avLst/>
          </a:prstGeom>
          <a:solidFill>
            <a:srgbClr val="011E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2A73C6-B9A2-AA43-88BA-C71C35C4D30B}"/>
              </a:ext>
            </a:extLst>
          </p:cNvPr>
          <p:cNvSpPr/>
          <p:nvPr userDrawn="1"/>
        </p:nvSpPr>
        <p:spPr>
          <a:xfrm rot="18900000">
            <a:off x="9552698" y="7087332"/>
            <a:ext cx="6242955" cy="411333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Picture 2" descr="A sign in the dark&#10;&#10;Description automatically generated">
            <a:extLst>
              <a:ext uri="{FF2B5EF4-FFF2-40B4-BE49-F238E27FC236}">
                <a16:creationId xmlns:a16="http://schemas.microsoft.com/office/drawing/2014/main" id="{FF205456-8ECD-194C-AC27-FA37AF6AB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265" y="-7435166"/>
            <a:ext cx="15179365" cy="202368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A4BE0A-2405-3B4D-B459-F6467825FC42}"/>
              </a:ext>
            </a:extLst>
          </p:cNvPr>
          <p:cNvSpPr/>
          <p:nvPr userDrawn="1"/>
        </p:nvSpPr>
        <p:spPr>
          <a:xfrm rot="18900000">
            <a:off x="-1870431" y="-545547"/>
            <a:ext cx="5685733" cy="36255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7E1DF3-B6FE-1646-9E74-487807C74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60179" cy="2683239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0DCCA5A1-56F4-3C48-9CEB-BC2BDF118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825" y="5805497"/>
            <a:ext cx="7626324" cy="2490076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66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EDIT: </a:t>
            </a:r>
            <a:br>
              <a:rPr lang="en-US"/>
            </a:br>
            <a:r>
              <a:rPr lang="en-US"/>
              <a:t>THE HEADLINE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F001F5-B0A3-2746-A0C0-5F5B163A1380}"/>
              </a:ext>
            </a:extLst>
          </p:cNvPr>
          <p:cNvSpPr txBox="1"/>
          <p:nvPr userDrawn="1"/>
        </p:nvSpPr>
        <p:spPr>
          <a:xfrm>
            <a:off x="8958253" y="9036863"/>
            <a:ext cx="389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2400" b="1" i="0" smtClean="0">
                <a:solidFill>
                  <a:srgbClr val="011E4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 November 2023</a:t>
            </a:fld>
            <a:endParaRPr lang="en-US" sz="2400" b="1" i="0" dirty="0">
              <a:solidFill>
                <a:srgbClr val="011E41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287326" y="338143"/>
            <a:ext cx="13142943" cy="9625008"/>
          </a:xfrm>
          <a:custGeom>
            <a:avLst/>
            <a:gdLst>
              <a:gd name="connsiteX0" fmla="*/ 11029406 w 17521894"/>
              <a:gd name="connsiteY0" fmla="*/ 8664710 h 9625007"/>
              <a:gd name="connsiteX1" fmla="*/ 12012778 w 17521894"/>
              <a:gd name="connsiteY1" fmla="*/ 8664710 h 9625007"/>
              <a:gd name="connsiteX2" fmla="*/ 12012778 w 17521894"/>
              <a:gd name="connsiteY2" fmla="*/ 9625007 h 9625007"/>
              <a:gd name="connsiteX3" fmla="*/ 11029406 w 17521894"/>
              <a:gd name="connsiteY3" fmla="*/ 9625007 h 9625007"/>
              <a:gd name="connsiteX4" fmla="*/ 7732871 w 17521894"/>
              <a:gd name="connsiteY4" fmla="*/ 8664710 h 9625007"/>
              <a:gd name="connsiteX5" fmla="*/ 8716243 w 17521894"/>
              <a:gd name="connsiteY5" fmla="*/ 8664710 h 9625007"/>
              <a:gd name="connsiteX6" fmla="*/ 8716243 w 17521894"/>
              <a:gd name="connsiteY6" fmla="*/ 9625007 h 9625007"/>
              <a:gd name="connsiteX7" fmla="*/ 7732871 w 17521894"/>
              <a:gd name="connsiteY7" fmla="*/ 9625007 h 9625007"/>
              <a:gd name="connsiteX8" fmla="*/ 3307702 w 17521894"/>
              <a:gd name="connsiteY8" fmla="*/ 8664710 h 9625007"/>
              <a:gd name="connsiteX9" fmla="*/ 4291075 w 17521894"/>
              <a:gd name="connsiteY9" fmla="*/ 8664710 h 9625007"/>
              <a:gd name="connsiteX10" fmla="*/ 4291075 w 17521894"/>
              <a:gd name="connsiteY10" fmla="*/ 9625007 h 9625007"/>
              <a:gd name="connsiteX11" fmla="*/ 3307702 w 17521894"/>
              <a:gd name="connsiteY11" fmla="*/ 9625007 h 9625007"/>
              <a:gd name="connsiteX12" fmla="*/ 22341 w 17521894"/>
              <a:gd name="connsiteY12" fmla="*/ 8664710 h 9625007"/>
              <a:gd name="connsiteX13" fmla="*/ 994541 w 17521894"/>
              <a:gd name="connsiteY13" fmla="*/ 8664710 h 9625007"/>
              <a:gd name="connsiteX14" fmla="*/ 994541 w 17521894"/>
              <a:gd name="connsiteY14" fmla="*/ 9625007 h 9625007"/>
              <a:gd name="connsiteX15" fmla="*/ 22341 w 17521894"/>
              <a:gd name="connsiteY15" fmla="*/ 9625007 h 9625007"/>
              <a:gd name="connsiteX16" fmla="*/ 16538522 w 17521894"/>
              <a:gd name="connsiteY16" fmla="*/ 8653670 h 9625007"/>
              <a:gd name="connsiteX17" fmla="*/ 17510722 w 17521894"/>
              <a:gd name="connsiteY17" fmla="*/ 8653670 h 9625007"/>
              <a:gd name="connsiteX18" fmla="*/ 17510722 w 17521894"/>
              <a:gd name="connsiteY18" fmla="*/ 9613967 h 9625007"/>
              <a:gd name="connsiteX19" fmla="*/ 16538522 w 17521894"/>
              <a:gd name="connsiteY19" fmla="*/ 9613967 h 9625007"/>
              <a:gd name="connsiteX20" fmla="*/ 15432232 w 17521894"/>
              <a:gd name="connsiteY20" fmla="*/ 8653670 h 9625007"/>
              <a:gd name="connsiteX21" fmla="*/ 16415604 w 17521894"/>
              <a:gd name="connsiteY21" fmla="*/ 8653670 h 9625007"/>
              <a:gd name="connsiteX22" fmla="*/ 16415604 w 17521894"/>
              <a:gd name="connsiteY22" fmla="*/ 9613967 h 9625007"/>
              <a:gd name="connsiteX23" fmla="*/ 15432232 w 17521894"/>
              <a:gd name="connsiteY23" fmla="*/ 9613967 h 9625007"/>
              <a:gd name="connsiteX24" fmla="*/ 14314763 w 17521894"/>
              <a:gd name="connsiteY24" fmla="*/ 8653670 h 9625007"/>
              <a:gd name="connsiteX25" fmla="*/ 15298135 w 17521894"/>
              <a:gd name="connsiteY25" fmla="*/ 8653670 h 9625007"/>
              <a:gd name="connsiteX26" fmla="*/ 15298135 w 17521894"/>
              <a:gd name="connsiteY26" fmla="*/ 9613967 h 9625007"/>
              <a:gd name="connsiteX27" fmla="*/ 14314763 w 17521894"/>
              <a:gd name="connsiteY27" fmla="*/ 9613967 h 9625007"/>
              <a:gd name="connsiteX28" fmla="*/ 13219644 w 17521894"/>
              <a:gd name="connsiteY28" fmla="*/ 8653670 h 9625007"/>
              <a:gd name="connsiteX29" fmla="*/ 14203016 w 17521894"/>
              <a:gd name="connsiteY29" fmla="*/ 8653670 h 9625007"/>
              <a:gd name="connsiteX30" fmla="*/ 14203016 w 17521894"/>
              <a:gd name="connsiteY30" fmla="*/ 9613967 h 9625007"/>
              <a:gd name="connsiteX31" fmla="*/ 13219644 w 17521894"/>
              <a:gd name="connsiteY31" fmla="*/ 9613967 h 9625007"/>
              <a:gd name="connsiteX32" fmla="*/ 12124526 w 17521894"/>
              <a:gd name="connsiteY32" fmla="*/ 8653670 h 9625007"/>
              <a:gd name="connsiteX33" fmla="*/ 13107898 w 17521894"/>
              <a:gd name="connsiteY33" fmla="*/ 8653670 h 9625007"/>
              <a:gd name="connsiteX34" fmla="*/ 13107898 w 17521894"/>
              <a:gd name="connsiteY34" fmla="*/ 9613967 h 9625007"/>
              <a:gd name="connsiteX35" fmla="*/ 12124526 w 17521894"/>
              <a:gd name="connsiteY35" fmla="*/ 9613967 h 9625007"/>
              <a:gd name="connsiteX36" fmla="*/ 9934287 w 17521894"/>
              <a:gd name="connsiteY36" fmla="*/ 8653670 h 9625007"/>
              <a:gd name="connsiteX37" fmla="*/ 10906488 w 17521894"/>
              <a:gd name="connsiteY37" fmla="*/ 8653670 h 9625007"/>
              <a:gd name="connsiteX38" fmla="*/ 10906488 w 17521894"/>
              <a:gd name="connsiteY38" fmla="*/ 9613967 h 9625007"/>
              <a:gd name="connsiteX39" fmla="*/ 9934287 w 17521894"/>
              <a:gd name="connsiteY39" fmla="*/ 9613967 h 9625007"/>
              <a:gd name="connsiteX40" fmla="*/ 8827991 w 17521894"/>
              <a:gd name="connsiteY40" fmla="*/ 8653670 h 9625007"/>
              <a:gd name="connsiteX41" fmla="*/ 9811363 w 17521894"/>
              <a:gd name="connsiteY41" fmla="*/ 8653670 h 9625007"/>
              <a:gd name="connsiteX42" fmla="*/ 9811363 w 17521894"/>
              <a:gd name="connsiteY42" fmla="*/ 9613967 h 9625007"/>
              <a:gd name="connsiteX43" fmla="*/ 8827991 w 17521894"/>
              <a:gd name="connsiteY43" fmla="*/ 9613967 h 9625007"/>
              <a:gd name="connsiteX44" fmla="*/ 6604234 w 17521894"/>
              <a:gd name="connsiteY44" fmla="*/ 8653670 h 9625007"/>
              <a:gd name="connsiteX45" fmla="*/ 7576436 w 17521894"/>
              <a:gd name="connsiteY45" fmla="*/ 8653670 h 9625007"/>
              <a:gd name="connsiteX46" fmla="*/ 7576436 w 17521894"/>
              <a:gd name="connsiteY46" fmla="*/ 9613967 h 9625007"/>
              <a:gd name="connsiteX47" fmla="*/ 6604234 w 17521894"/>
              <a:gd name="connsiteY47" fmla="*/ 9613967 h 9625007"/>
              <a:gd name="connsiteX48" fmla="*/ 5509117 w 17521894"/>
              <a:gd name="connsiteY48" fmla="*/ 8653670 h 9625007"/>
              <a:gd name="connsiteX49" fmla="*/ 6481318 w 17521894"/>
              <a:gd name="connsiteY49" fmla="*/ 8653670 h 9625007"/>
              <a:gd name="connsiteX50" fmla="*/ 6481318 w 17521894"/>
              <a:gd name="connsiteY50" fmla="*/ 9613967 h 9625007"/>
              <a:gd name="connsiteX51" fmla="*/ 5509117 w 17521894"/>
              <a:gd name="connsiteY51" fmla="*/ 9613967 h 9625007"/>
              <a:gd name="connsiteX52" fmla="*/ 4402819 w 17521894"/>
              <a:gd name="connsiteY52" fmla="*/ 8653670 h 9625007"/>
              <a:gd name="connsiteX53" fmla="*/ 5386192 w 17521894"/>
              <a:gd name="connsiteY53" fmla="*/ 8653670 h 9625007"/>
              <a:gd name="connsiteX54" fmla="*/ 5386192 w 17521894"/>
              <a:gd name="connsiteY54" fmla="*/ 9613967 h 9625007"/>
              <a:gd name="connsiteX55" fmla="*/ 4402819 w 17521894"/>
              <a:gd name="connsiteY55" fmla="*/ 9613967 h 9625007"/>
              <a:gd name="connsiteX56" fmla="*/ 2212579 w 17521894"/>
              <a:gd name="connsiteY56" fmla="*/ 8653670 h 9625007"/>
              <a:gd name="connsiteX57" fmla="*/ 3195951 w 17521894"/>
              <a:gd name="connsiteY57" fmla="*/ 8653670 h 9625007"/>
              <a:gd name="connsiteX58" fmla="*/ 3195951 w 17521894"/>
              <a:gd name="connsiteY58" fmla="*/ 9613967 h 9625007"/>
              <a:gd name="connsiteX59" fmla="*/ 2212579 w 17521894"/>
              <a:gd name="connsiteY59" fmla="*/ 9613967 h 9625007"/>
              <a:gd name="connsiteX60" fmla="*/ 1117460 w 17521894"/>
              <a:gd name="connsiteY60" fmla="*/ 8653670 h 9625007"/>
              <a:gd name="connsiteX61" fmla="*/ 2100832 w 17521894"/>
              <a:gd name="connsiteY61" fmla="*/ 8653670 h 9625007"/>
              <a:gd name="connsiteX62" fmla="*/ 2100832 w 17521894"/>
              <a:gd name="connsiteY62" fmla="*/ 9613967 h 9625007"/>
              <a:gd name="connsiteX63" fmla="*/ 1117460 w 17521894"/>
              <a:gd name="connsiteY63" fmla="*/ 9613967 h 9625007"/>
              <a:gd name="connsiteX64" fmla="*/ 15432232 w 17521894"/>
              <a:gd name="connsiteY64" fmla="*/ 7583002 h 9625007"/>
              <a:gd name="connsiteX65" fmla="*/ 16415604 w 17521894"/>
              <a:gd name="connsiteY65" fmla="*/ 7583002 h 9625007"/>
              <a:gd name="connsiteX66" fmla="*/ 16415604 w 17521894"/>
              <a:gd name="connsiteY66" fmla="*/ 8543299 h 9625007"/>
              <a:gd name="connsiteX67" fmla="*/ 15432232 w 17521894"/>
              <a:gd name="connsiteY67" fmla="*/ 8543299 h 9625007"/>
              <a:gd name="connsiteX68" fmla="*/ 13219644 w 17521894"/>
              <a:gd name="connsiteY68" fmla="*/ 7583002 h 9625007"/>
              <a:gd name="connsiteX69" fmla="*/ 14203016 w 17521894"/>
              <a:gd name="connsiteY69" fmla="*/ 7583002 h 9625007"/>
              <a:gd name="connsiteX70" fmla="*/ 14203016 w 17521894"/>
              <a:gd name="connsiteY70" fmla="*/ 8543299 h 9625007"/>
              <a:gd name="connsiteX71" fmla="*/ 13219644 w 17521894"/>
              <a:gd name="connsiteY71" fmla="*/ 8543299 h 9625007"/>
              <a:gd name="connsiteX72" fmla="*/ 5509118 w 17521894"/>
              <a:gd name="connsiteY72" fmla="*/ 7583002 h 9625007"/>
              <a:gd name="connsiteX73" fmla="*/ 6481320 w 17521894"/>
              <a:gd name="connsiteY73" fmla="*/ 7583002 h 9625007"/>
              <a:gd name="connsiteX74" fmla="*/ 6481320 w 17521894"/>
              <a:gd name="connsiteY74" fmla="*/ 8543299 h 9625007"/>
              <a:gd name="connsiteX75" fmla="*/ 5509118 w 17521894"/>
              <a:gd name="connsiteY75" fmla="*/ 8543299 h 9625007"/>
              <a:gd name="connsiteX76" fmla="*/ 16538522 w 17521894"/>
              <a:gd name="connsiteY76" fmla="*/ 7571960 h 9625007"/>
              <a:gd name="connsiteX77" fmla="*/ 17510722 w 17521894"/>
              <a:gd name="connsiteY77" fmla="*/ 7571960 h 9625007"/>
              <a:gd name="connsiteX78" fmla="*/ 17510722 w 17521894"/>
              <a:gd name="connsiteY78" fmla="*/ 8532257 h 9625007"/>
              <a:gd name="connsiteX79" fmla="*/ 16538522 w 17521894"/>
              <a:gd name="connsiteY79" fmla="*/ 8532257 h 9625007"/>
              <a:gd name="connsiteX80" fmla="*/ 14314763 w 17521894"/>
              <a:gd name="connsiteY80" fmla="*/ 7571960 h 9625007"/>
              <a:gd name="connsiteX81" fmla="*/ 15298135 w 17521894"/>
              <a:gd name="connsiteY81" fmla="*/ 7571960 h 9625007"/>
              <a:gd name="connsiteX82" fmla="*/ 15298135 w 17521894"/>
              <a:gd name="connsiteY82" fmla="*/ 8532257 h 9625007"/>
              <a:gd name="connsiteX83" fmla="*/ 14314763 w 17521894"/>
              <a:gd name="connsiteY83" fmla="*/ 8532257 h 9625007"/>
              <a:gd name="connsiteX84" fmla="*/ 12124526 w 17521894"/>
              <a:gd name="connsiteY84" fmla="*/ 7571960 h 9625007"/>
              <a:gd name="connsiteX85" fmla="*/ 13107898 w 17521894"/>
              <a:gd name="connsiteY85" fmla="*/ 7571960 h 9625007"/>
              <a:gd name="connsiteX86" fmla="*/ 13107898 w 17521894"/>
              <a:gd name="connsiteY86" fmla="*/ 8532257 h 9625007"/>
              <a:gd name="connsiteX87" fmla="*/ 12124526 w 17521894"/>
              <a:gd name="connsiteY87" fmla="*/ 8532257 h 9625007"/>
              <a:gd name="connsiteX88" fmla="*/ 11029406 w 17521894"/>
              <a:gd name="connsiteY88" fmla="*/ 7571960 h 9625007"/>
              <a:gd name="connsiteX89" fmla="*/ 12012778 w 17521894"/>
              <a:gd name="connsiteY89" fmla="*/ 7571960 h 9625007"/>
              <a:gd name="connsiteX90" fmla="*/ 12012778 w 17521894"/>
              <a:gd name="connsiteY90" fmla="*/ 8532257 h 9625007"/>
              <a:gd name="connsiteX91" fmla="*/ 11029406 w 17521894"/>
              <a:gd name="connsiteY91" fmla="*/ 8532257 h 9625007"/>
              <a:gd name="connsiteX92" fmla="*/ 9934287 w 17521894"/>
              <a:gd name="connsiteY92" fmla="*/ 7571960 h 9625007"/>
              <a:gd name="connsiteX93" fmla="*/ 10906488 w 17521894"/>
              <a:gd name="connsiteY93" fmla="*/ 7571960 h 9625007"/>
              <a:gd name="connsiteX94" fmla="*/ 10906488 w 17521894"/>
              <a:gd name="connsiteY94" fmla="*/ 8532257 h 9625007"/>
              <a:gd name="connsiteX95" fmla="*/ 9934287 w 17521894"/>
              <a:gd name="connsiteY95" fmla="*/ 8532257 h 9625007"/>
              <a:gd name="connsiteX96" fmla="*/ 8827991 w 17521894"/>
              <a:gd name="connsiteY96" fmla="*/ 7571960 h 9625007"/>
              <a:gd name="connsiteX97" fmla="*/ 9811363 w 17521894"/>
              <a:gd name="connsiteY97" fmla="*/ 7571960 h 9625007"/>
              <a:gd name="connsiteX98" fmla="*/ 9811363 w 17521894"/>
              <a:gd name="connsiteY98" fmla="*/ 8532257 h 9625007"/>
              <a:gd name="connsiteX99" fmla="*/ 8827991 w 17521894"/>
              <a:gd name="connsiteY99" fmla="*/ 8532257 h 9625007"/>
              <a:gd name="connsiteX100" fmla="*/ 7732872 w 17521894"/>
              <a:gd name="connsiteY100" fmla="*/ 7571960 h 9625007"/>
              <a:gd name="connsiteX101" fmla="*/ 8716243 w 17521894"/>
              <a:gd name="connsiteY101" fmla="*/ 7571960 h 9625007"/>
              <a:gd name="connsiteX102" fmla="*/ 8716243 w 17521894"/>
              <a:gd name="connsiteY102" fmla="*/ 8532257 h 9625007"/>
              <a:gd name="connsiteX103" fmla="*/ 7732872 w 17521894"/>
              <a:gd name="connsiteY103" fmla="*/ 8532257 h 9625007"/>
              <a:gd name="connsiteX104" fmla="*/ 6604242 w 17521894"/>
              <a:gd name="connsiteY104" fmla="*/ 7571960 h 9625007"/>
              <a:gd name="connsiteX105" fmla="*/ 7576440 w 17521894"/>
              <a:gd name="connsiteY105" fmla="*/ 7571960 h 9625007"/>
              <a:gd name="connsiteX106" fmla="*/ 7576440 w 17521894"/>
              <a:gd name="connsiteY106" fmla="*/ 8532257 h 9625007"/>
              <a:gd name="connsiteX107" fmla="*/ 6604242 w 17521894"/>
              <a:gd name="connsiteY107" fmla="*/ 8532257 h 9625007"/>
              <a:gd name="connsiteX108" fmla="*/ 4402819 w 17521894"/>
              <a:gd name="connsiteY108" fmla="*/ 7571960 h 9625007"/>
              <a:gd name="connsiteX109" fmla="*/ 5386192 w 17521894"/>
              <a:gd name="connsiteY109" fmla="*/ 7571960 h 9625007"/>
              <a:gd name="connsiteX110" fmla="*/ 5386192 w 17521894"/>
              <a:gd name="connsiteY110" fmla="*/ 8532257 h 9625007"/>
              <a:gd name="connsiteX111" fmla="*/ 4402819 w 17521894"/>
              <a:gd name="connsiteY111" fmla="*/ 8532257 h 9625007"/>
              <a:gd name="connsiteX112" fmla="*/ 3307702 w 17521894"/>
              <a:gd name="connsiteY112" fmla="*/ 7571960 h 9625007"/>
              <a:gd name="connsiteX113" fmla="*/ 4291075 w 17521894"/>
              <a:gd name="connsiteY113" fmla="*/ 7571960 h 9625007"/>
              <a:gd name="connsiteX114" fmla="*/ 4291075 w 17521894"/>
              <a:gd name="connsiteY114" fmla="*/ 8532257 h 9625007"/>
              <a:gd name="connsiteX115" fmla="*/ 3307702 w 17521894"/>
              <a:gd name="connsiteY115" fmla="*/ 8532257 h 9625007"/>
              <a:gd name="connsiteX116" fmla="*/ 2212585 w 17521894"/>
              <a:gd name="connsiteY116" fmla="*/ 7571960 h 9625007"/>
              <a:gd name="connsiteX117" fmla="*/ 3195957 w 17521894"/>
              <a:gd name="connsiteY117" fmla="*/ 7571960 h 9625007"/>
              <a:gd name="connsiteX118" fmla="*/ 3195957 w 17521894"/>
              <a:gd name="connsiteY118" fmla="*/ 8532257 h 9625007"/>
              <a:gd name="connsiteX119" fmla="*/ 2212585 w 17521894"/>
              <a:gd name="connsiteY119" fmla="*/ 8532257 h 9625007"/>
              <a:gd name="connsiteX120" fmla="*/ 1117465 w 17521894"/>
              <a:gd name="connsiteY120" fmla="*/ 7571960 h 9625007"/>
              <a:gd name="connsiteX121" fmla="*/ 2100838 w 17521894"/>
              <a:gd name="connsiteY121" fmla="*/ 7571960 h 9625007"/>
              <a:gd name="connsiteX122" fmla="*/ 2100838 w 17521894"/>
              <a:gd name="connsiteY122" fmla="*/ 8532257 h 9625007"/>
              <a:gd name="connsiteX123" fmla="*/ 1117465 w 17521894"/>
              <a:gd name="connsiteY123" fmla="*/ 8532257 h 9625007"/>
              <a:gd name="connsiteX124" fmla="*/ 22341 w 17521894"/>
              <a:gd name="connsiteY124" fmla="*/ 7571960 h 9625007"/>
              <a:gd name="connsiteX125" fmla="*/ 994542 w 17521894"/>
              <a:gd name="connsiteY125" fmla="*/ 7571960 h 9625007"/>
              <a:gd name="connsiteX126" fmla="*/ 994542 w 17521894"/>
              <a:gd name="connsiteY126" fmla="*/ 8532257 h 9625007"/>
              <a:gd name="connsiteX127" fmla="*/ 22341 w 17521894"/>
              <a:gd name="connsiteY127" fmla="*/ 8532257 h 9625007"/>
              <a:gd name="connsiteX128" fmla="*/ 12124526 w 17521894"/>
              <a:gd name="connsiteY128" fmla="*/ 3245137 h 9625007"/>
              <a:gd name="connsiteX129" fmla="*/ 13107898 w 17521894"/>
              <a:gd name="connsiteY129" fmla="*/ 3245137 h 9625007"/>
              <a:gd name="connsiteX130" fmla="*/ 13107898 w 17521894"/>
              <a:gd name="connsiteY130" fmla="*/ 4205420 h 9625007"/>
              <a:gd name="connsiteX131" fmla="*/ 12124526 w 17521894"/>
              <a:gd name="connsiteY131" fmla="*/ 4205420 h 9625007"/>
              <a:gd name="connsiteX132" fmla="*/ 4402839 w 17521894"/>
              <a:gd name="connsiteY132" fmla="*/ 3245137 h 9625007"/>
              <a:gd name="connsiteX133" fmla="*/ 5386215 w 17521894"/>
              <a:gd name="connsiteY133" fmla="*/ 3245137 h 9625007"/>
              <a:gd name="connsiteX134" fmla="*/ 5386215 w 17521894"/>
              <a:gd name="connsiteY134" fmla="*/ 4205420 h 9625007"/>
              <a:gd name="connsiteX135" fmla="*/ 4402839 w 17521894"/>
              <a:gd name="connsiteY135" fmla="*/ 4205420 h 9625007"/>
              <a:gd name="connsiteX136" fmla="*/ 8827991 w 17521894"/>
              <a:gd name="connsiteY136" fmla="*/ 3245132 h 9625007"/>
              <a:gd name="connsiteX137" fmla="*/ 9811363 w 17521894"/>
              <a:gd name="connsiteY137" fmla="*/ 3245132 h 9625007"/>
              <a:gd name="connsiteX138" fmla="*/ 9811363 w 17521894"/>
              <a:gd name="connsiteY138" fmla="*/ 4205420 h 9625007"/>
              <a:gd name="connsiteX139" fmla="*/ 8827991 w 17521894"/>
              <a:gd name="connsiteY139" fmla="*/ 4205420 h 9625007"/>
              <a:gd name="connsiteX140" fmla="*/ 1117470 w 17521894"/>
              <a:gd name="connsiteY140" fmla="*/ 3245132 h 9625007"/>
              <a:gd name="connsiteX141" fmla="*/ 2100843 w 17521894"/>
              <a:gd name="connsiteY141" fmla="*/ 3245132 h 9625007"/>
              <a:gd name="connsiteX142" fmla="*/ 2100843 w 17521894"/>
              <a:gd name="connsiteY142" fmla="*/ 4205420 h 9625007"/>
              <a:gd name="connsiteX143" fmla="*/ 1117470 w 17521894"/>
              <a:gd name="connsiteY143" fmla="*/ 4205420 h 9625007"/>
              <a:gd name="connsiteX144" fmla="*/ 2212592 w 17521894"/>
              <a:gd name="connsiteY144" fmla="*/ 3234100 h 9625007"/>
              <a:gd name="connsiteX145" fmla="*/ 3195965 w 17521894"/>
              <a:gd name="connsiteY145" fmla="*/ 3234100 h 9625007"/>
              <a:gd name="connsiteX146" fmla="*/ 3195965 w 17521894"/>
              <a:gd name="connsiteY146" fmla="*/ 4205420 h 9625007"/>
              <a:gd name="connsiteX147" fmla="*/ 2212592 w 17521894"/>
              <a:gd name="connsiteY147" fmla="*/ 4205420 h 9625007"/>
              <a:gd name="connsiteX148" fmla="*/ 13219644 w 17521894"/>
              <a:gd name="connsiteY148" fmla="*/ 3234099 h 9625007"/>
              <a:gd name="connsiteX149" fmla="*/ 14203016 w 17521894"/>
              <a:gd name="connsiteY149" fmla="*/ 3234099 h 9625007"/>
              <a:gd name="connsiteX150" fmla="*/ 14203016 w 17521894"/>
              <a:gd name="connsiteY150" fmla="*/ 4205420 h 9625007"/>
              <a:gd name="connsiteX151" fmla="*/ 13219644 w 17521894"/>
              <a:gd name="connsiteY151" fmla="*/ 4205420 h 9625007"/>
              <a:gd name="connsiteX152" fmla="*/ 9934287 w 17521894"/>
              <a:gd name="connsiteY152" fmla="*/ 3234099 h 9625007"/>
              <a:gd name="connsiteX153" fmla="*/ 10906488 w 17521894"/>
              <a:gd name="connsiteY153" fmla="*/ 3234099 h 9625007"/>
              <a:gd name="connsiteX154" fmla="*/ 10906488 w 17521894"/>
              <a:gd name="connsiteY154" fmla="*/ 4205420 h 9625007"/>
              <a:gd name="connsiteX155" fmla="*/ 9934287 w 17521894"/>
              <a:gd name="connsiteY155" fmla="*/ 4205420 h 9625007"/>
              <a:gd name="connsiteX156" fmla="*/ 5509130 w 17521894"/>
              <a:gd name="connsiteY156" fmla="*/ 3234099 h 9625007"/>
              <a:gd name="connsiteX157" fmla="*/ 6481328 w 17521894"/>
              <a:gd name="connsiteY157" fmla="*/ 3234099 h 9625007"/>
              <a:gd name="connsiteX158" fmla="*/ 6481328 w 17521894"/>
              <a:gd name="connsiteY158" fmla="*/ 4205420 h 9625007"/>
              <a:gd name="connsiteX159" fmla="*/ 5509130 w 17521894"/>
              <a:gd name="connsiteY159" fmla="*/ 4205420 h 9625007"/>
              <a:gd name="connsiteX160" fmla="*/ 15432232 w 17521894"/>
              <a:gd name="connsiteY160" fmla="*/ 3234098 h 9625007"/>
              <a:gd name="connsiteX161" fmla="*/ 16415604 w 17521894"/>
              <a:gd name="connsiteY161" fmla="*/ 3234098 h 9625007"/>
              <a:gd name="connsiteX162" fmla="*/ 16415604 w 17521894"/>
              <a:gd name="connsiteY162" fmla="*/ 4205420 h 9625007"/>
              <a:gd name="connsiteX163" fmla="*/ 15432232 w 17521894"/>
              <a:gd name="connsiteY163" fmla="*/ 4205420 h 9625007"/>
              <a:gd name="connsiteX164" fmla="*/ 22350 w 17521894"/>
              <a:gd name="connsiteY164" fmla="*/ 3234097 h 9625007"/>
              <a:gd name="connsiteX165" fmla="*/ 994550 w 17521894"/>
              <a:gd name="connsiteY165" fmla="*/ 3234097 h 9625007"/>
              <a:gd name="connsiteX166" fmla="*/ 994550 w 17521894"/>
              <a:gd name="connsiteY166" fmla="*/ 4205420 h 9625007"/>
              <a:gd name="connsiteX167" fmla="*/ 22350 w 17521894"/>
              <a:gd name="connsiteY167" fmla="*/ 4205420 h 9625007"/>
              <a:gd name="connsiteX168" fmla="*/ 11029406 w 17521894"/>
              <a:gd name="connsiteY168" fmla="*/ 3234096 h 9625007"/>
              <a:gd name="connsiteX169" fmla="*/ 12012778 w 17521894"/>
              <a:gd name="connsiteY169" fmla="*/ 3234096 h 9625007"/>
              <a:gd name="connsiteX170" fmla="*/ 12012778 w 17521894"/>
              <a:gd name="connsiteY170" fmla="*/ 4205420 h 9625007"/>
              <a:gd name="connsiteX171" fmla="*/ 11029406 w 17521894"/>
              <a:gd name="connsiteY171" fmla="*/ 4205420 h 9625007"/>
              <a:gd name="connsiteX172" fmla="*/ 7732881 w 17521894"/>
              <a:gd name="connsiteY172" fmla="*/ 3234096 h 9625007"/>
              <a:gd name="connsiteX173" fmla="*/ 8716243 w 17521894"/>
              <a:gd name="connsiteY173" fmla="*/ 3234096 h 9625007"/>
              <a:gd name="connsiteX174" fmla="*/ 8716243 w 17521894"/>
              <a:gd name="connsiteY174" fmla="*/ 4205420 h 9625007"/>
              <a:gd name="connsiteX175" fmla="*/ 7732881 w 17521894"/>
              <a:gd name="connsiteY175" fmla="*/ 4205420 h 9625007"/>
              <a:gd name="connsiteX176" fmla="*/ 3307705 w 17521894"/>
              <a:gd name="connsiteY176" fmla="*/ 3234096 h 9625007"/>
              <a:gd name="connsiteX177" fmla="*/ 4291078 w 17521894"/>
              <a:gd name="connsiteY177" fmla="*/ 3234096 h 9625007"/>
              <a:gd name="connsiteX178" fmla="*/ 4291078 w 17521894"/>
              <a:gd name="connsiteY178" fmla="*/ 4205420 h 9625007"/>
              <a:gd name="connsiteX179" fmla="*/ 3307705 w 17521894"/>
              <a:gd name="connsiteY179" fmla="*/ 4205420 h 9625007"/>
              <a:gd name="connsiteX180" fmla="*/ 16538522 w 17521894"/>
              <a:gd name="connsiteY180" fmla="*/ 3234095 h 9625007"/>
              <a:gd name="connsiteX181" fmla="*/ 17510722 w 17521894"/>
              <a:gd name="connsiteY181" fmla="*/ 3234095 h 9625007"/>
              <a:gd name="connsiteX182" fmla="*/ 17510722 w 17521894"/>
              <a:gd name="connsiteY182" fmla="*/ 4205420 h 9625007"/>
              <a:gd name="connsiteX183" fmla="*/ 16538522 w 17521894"/>
              <a:gd name="connsiteY183" fmla="*/ 4205420 h 9625007"/>
              <a:gd name="connsiteX184" fmla="*/ 14314763 w 17521894"/>
              <a:gd name="connsiteY184" fmla="*/ 3234095 h 9625007"/>
              <a:gd name="connsiteX185" fmla="*/ 15298135 w 17521894"/>
              <a:gd name="connsiteY185" fmla="*/ 3234095 h 9625007"/>
              <a:gd name="connsiteX186" fmla="*/ 15298135 w 17521894"/>
              <a:gd name="connsiteY186" fmla="*/ 4205420 h 9625007"/>
              <a:gd name="connsiteX187" fmla="*/ 14314763 w 17521894"/>
              <a:gd name="connsiteY187" fmla="*/ 4205420 h 9625007"/>
              <a:gd name="connsiteX188" fmla="*/ 6604243 w 17521894"/>
              <a:gd name="connsiteY188" fmla="*/ 3234095 h 9625007"/>
              <a:gd name="connsiteX189" fmla="*/ 7576442 w 17521894"/>
              <a:gd name="connsiteY189" fmla="*/ 3234095 h 9625007"/>
              <a:gd name="connsiteX190" fmla="*/ 7576442 w 17521894"/>
              <a:gd name="connsiteY190" fmla="*/ 4205420 h 9625007"/>
              <a:gd name="connsiteX191" fmla="*/ 6604243 w 17521894"/>
              <a:gd name="connsiteY191" fmla="*/ 4205420 h 9625007"/>
              <a:gd name="connsiteX192" fmla="*/ 7732898 w 17521894"/>
              <a:gd name="connsiteY192" fmla="*/ 2163430 h 9625007"/>
              <a:gd name="connsiteX193" fmla="*/ 8716243 w 17521894"/>
              <a:gd name="connsiteY193" fmla="*/ 2163430 h 9625007"/>
              <a:gd name="connsiteX194" fmla="*/ 8716243 w 17521894"/>
              <a:gd name="connsiteY194" fmla="*/ 3123724 h 9625007"/>
              <a:gd name="connsiteX195" fmla="*/ 7732898 w 17521894"/>
              <a:gd name="connsiteY195" fmla="*/ 3123724 h 9625007"/>
              <a:gd name="connsiteX196" fmla="*/ 22364 w 17521894"/>
              <a:gd name="connsiteY196" fmla="*/ 2163430 h 9625007"/>
              <a:gd name="connsiteX197" fmla="*/ 994564 w 17521894"/>
              <a:gd name="connsiteY197" fmla="*/ 2163430 h 9625007"/>
              <a:gd name="connsiteX198" fmla="*/ 994564 w 17521894"/>
              <a:gd name="connsiteY198" fmla="*/ 3123724 h 9625007"/>
              <a:gd name="connsiteX199" fmla="*/ 22364 w 17521894"/>
              <a:gd name="connsiteY199" fmla="*/ 3123724 h 9625007"/>
              <a:gd name="connsiteX200" fmla="*/ 12124526 w 17521894"/>
              <a:gd name="connsiteY200" fmla="*/ 2163429 h 9625007"/>
              <a:gd name="connsiteX201" fmla="*/ 13107898 w 17521894"/>
              <a:gd name="connsiteY201" fmla="*/ 2163429 h 9625007"/>
              <a:gd name="connsiteX202" fmla="*/ 13107898 w 17521894"/>
              <a:gd name="connsiteY202" fmla="*/ 3123723 h 9625007"/>
              <a:gd name="connsiteX203" fmla="*/ 12124526 w 17521894"/>
              <a:gd name="connsiteY203" fmla="*/ 3123723 h 9625007"/>
              <a:gd name="connsiteX204" fmla="*/ 9934287 w 17521894"/>
              <a:gd name="connsiteY204" fmla="*/ 2163429 h 9625007"/>
              <a:gd name="connsiteX205" fmla="*/ 10906488 w 17521894"/>
              <a:gd name="connsiteY205" fmla="*/ 2163429 h 9625007"/>
              <a:gd name="connsiteX206" fmla="*/ 10906488 w 17521894"/>
              <a:gd name="connsiteY206" fmla="*/ 3123724 h 9625007"/>
              <a:gd name="connsiteX207" fmla="*/ 9934287 w 17521894"/>
              <a:gd name="connsiteY207" fmla="*/ 3123724 h 9625007"/>
              <a:gd name="connsiteX208" fmla="*/ 4402840 w 17521894"/>
              <a:gd name="connsiteY208" fmla="*/ 2163429 h 9625007"/>
              <a:gd name="connsiteX209" fmla="*/ 5386215 w 17521894"/>
              <a:gd name="connsiteY209" fmla="*/ 2163429 h 9625007"/>
              <a:gd name="connsiteX210" fmla="*/ 5386215 w 17521894"/>
              <a:gd name="connsiteY210" fmla="*/ 3123723 h 9625007"/>
              <a:gd name="connsiteX211" fmla="*/ 4402840 w 17521894"/>
              <a:gd name="connsiteY211" fmla="*/ 3123723 h 9625007"/>
              <a:gd name="connsiteX212" fmla="*/ 2212602 w 17521894"/>
              <a:gd name="connsiteY212" fmla="*/ 2163429 h 9625007"/>
              <a:gd name="connsiteX213" fmla="*/ 3195974 w 17521894"/>
              <a:gd name="connsiteY213" fmla="*/ 2163429 h 9625007"/>
              <a:gd name="connsiteX214" fmla="*/ 3195974 w 17521894"/>
              <a:gd name="connsiteY214" fmla="*/ 3123724 h 9625007"/>
              <a:gd name="connsiteX215" fmla="*/ 2212602 w 17521894"/>
              <a:gd name="connsiteY215" fmla="*/ 3123724 h 9625007"/>
              <a:gd name="connsiteX216" fmla="*/ 15432232 w 17521894"/>
              <a:gd name="connsiteY216" fmla="*/ 2163428 h 9625007"/>
              <a:gd name="connsiteX217" fmla="*/ 16415604 w 17521894"/>
              <a:gd name="connsiteY217" fmla="*/ 2163428 h 9625007"/>
              <a:gd name="connsiteX218" fmla="*/ 16415604 w 17521894"/>
              <a:gd name="connsiteY218" fmla="*/ 3123722 h 9625007"/>
              <a:gd name="connsiteX219" fmla="*/ 15432232 w 17521894"/>
              <a:gd name="connsiteY219" fmla="*/ 3123722 h 9625007"/>
              <a:gd name="connsiteX220" fmla="*/ 13219644 w 17521894"/>
              <a:gd name="connsiteY220" fmla="*/ 2163428 h 9625007"/>
              <a:gd name="connsiteX221" fmla="*/ 14203016 w 17521894"/>
              <a:gd name="connsiteY221" fmla="*/ 2163428 h 9625007"/>
              <a:gd name="connsiteX222" fmla="*/ 14203016 w 17521894"/>
              <a:gd name="connsiteY222" fmla="*/ 3123722 h 9625007"/>
              <a:gd name="connsiteX223" fmla="*/ 13219644 w 17521894"/>
              <a:gd name="connsiteY223" fmla="*/ 3123722 h 9625007"/>
              <a:gd name="connsiteX224" fmla="*/ 11029406 w 17521894"/>
              <a:gd name="connsiteY224" fmla="*/ 2163428 h 9625007"/>
              <a:gd name="connsiteX225" fmla="*/ 12012778 w 17521894"/>
              <a:gd name="connsiteY225" fmla="*/ 2163428 h 9625007"/>
              <a:gd name="connsiteX226" fmla="*/ 12012778 w 17521894"/>
              <a:gd name="connsiteY226" fmla="*/ 3123722 h 9625007"/>
              <a:gd name="connsiteX227" fmla="*/ 11029406 w 17521894"/>
              <a:gd name="connsiteY227" fmla="*/ 3123722 h 9625007"/>
              <a:gd name="connsiteX228" fmla="*/ 6604257 w 17521894"/>
              <a:gd name="connsiteY228" fmla="*/ 2163428 h 9625007"/>
              <a:gd name="connsiteX229" fmla="*/ 7576456 w 17521894"/>
              <a:gd name="connsiteY229" fmla="*/ 2163428 h 9625007"/>
              <a:gd name="connsiteX230" fmla="*/ 7576456 w 17521894"/>
              <a:gd name="connsiteY230" fmla="*/ 3123722 h 9625007"/>
              <a:gd name="connsiteX231" fmla="*/ 6604257 w 17521894"/>
              <a:gd name="connsiteY231" fmla="*/ 3123722 h 9625007"/>
              <a:gd name="connsiteX232" fmla="*/ 5509136 w 17521894"/>
              <a:gd name="connsiteY232" fmla="*/ 2163428 h 9625007"/>
              <a:gd name="connsiteX233" fmla="*/ 6481338 w 17521894"/>
              <a:gd name="connsiteY233" fmla="*/ 2163428 h 9625007"/>
              <a:gd name="connsiteX234" fmla="*/ 6481338 w 17521894"/>
              <a:gd name="connsiteY234" fmla="*/ 3123722 h 9625007"/>
              <a:gd name="connsiteX235" fmla="*/ 5509136 w 17521894"/>
              <a:gd name="connsiteY235" fmla="*/ 3123722 h 9625007"/>
              <a:gd name="connsiteX236" fmla="*/ 3307717 w 17521894"/>
              <a:gd name="connsiteY236" fmla="*/ 2163428 h 9625007"/>
              <a:gd name="connsiteX237" fmla="*/ 4291092 w 17521894"/>
              <a:gd name="connsiteY237" fmla="*/ 2163428 h 9625007"/>
              <a:gd name="connsiteX238" fmla="*/ 4291092 w 17521894"/>
              <a:gd name="connsiteY238" fmla="*/ 3123722 h 9625007"/>
              <a:gd name="connsiteX239" fmla="*/ 3307717 w 17521894"/>
              <a:gd name="connsiteY239" fmla="*/ 3123722 h 9625007"/>
              <a:gd name="connsiteX240" fmla="*/ 16538522 w 17521894"/>
              <a:gd name="connsiteY240" fmla="*/ 2163427 h 9625007"/>
              <a:gd name="connsiteX241" fmla="*/ 17510722 w 17521894"/>
              <a:gd name="connsiteY241" fmla="*/ 2163427 h 9625007"/>
              <a:gd name="connsiteX242" fmla="*/ 17510722 w 17521894"/>
              <a:gd name="connsiteY242" fmla="*/ 3123722 h 9625007"/>
              <a:gd name="connsiteX243" fmla="*/ 16538522 w 17521894"/>
              <a:gd name="connsiteY243" fmla="*/ 3123722 h 9625007"/>
              <a:gd name="connsiteX244" fmla="*/ 14314763 w 17521894"/>
              <a:gd name="connsiteY244" fmla="*/ 2163427 h 9625007"/>
              <a:gd name="connsiteX245" fmla="*/ 15298135 w 17521894"/>
              <a:gd name="connsiteY245" fmla="*/ 2163427 h 9625007"/>
              <a:gd name="connsiteX246" fmla="*/ 15298135 w 17521894"/>
              <a:gd name="connsiteY246" fmla="*/ 3123722 h 9625007"/>
              <a:gd name="connsiteX247" fmla="*/ 14314763 w 17521894"/>
              <a:gd name="connsiteY247" fmla="*/ 3123722 h 9625007"/>
              <a:gd name="connsiteX248" fmla="*/ 8827991 w 17521894"/>
              <a:gd name="connsiteY248" fmla="*/ 2163424 h 9625007"/>
              <a:gd name="connsiteX249" fmla="*/ 9811363 w 17521894"/>
              <a:gd name="connsiteY249" fmla="*/ 2163424 h 9625007"/>
              <a:gd name="connsiteX250" fmla="*/ 9811363 w 17521894"/>
              <a:gd name="connsiteY250" fmla="*/ 3123719 h 9625007"/>
              <a:gd name="connsiteX251" fmla="*/ 8827991 w 17521894"/>
              <a:gd name="connsiteY251" fmla="*/ 3123719 h 9625007"/>
              <a:gd name="connsiteX252" fmla="*/ 1117470 w 17521894"/>
              <a:gd name="connsiteY252" fmla="*/ 2163424 h 9625007"/>
              <a:gd name="connsiteX253" fmla="*/ 2100843 w 17521894"/>
              <a:gd name="connsiteY253" fmla="*/ 2163424 h 9625007"/>
              <a:gd name="connsiteX254" fmla="*/ 2100843 w 17521894"/>
              <a:gd name="connsiteY254" fmla="*/ 3123720 h 9625007"/>
              <a:gd name="connsiteX255" fmla="*/ 1117470 w 17521894"/>
              <a:gd name="connsiteY255" fmla="*/ 3123720 h 9625007"/>
              <a:gd name="connsiteX256" fmla="*/ 8827991 w 17521894"/>
              <a:gd name="connsiteY256" fmla="*/ 1081717 h 9625007"/>
              <a:gd name="connsiteX257" fmla="*/ 9811363 w 17521894"/>
              <a:gd name="connsiteY257" fmla="*/ 1081717 h 9625007"/>
              <a:gd name="connsiteX258" fmla="*/ 9811363 w 17521894"/>
              <a:gd name="connsiteY258" fmla="*/ 2042017 h 9625007"/>
              <a:gd name="connsiteX259" fmla="*/ 8827991 w 17521894"/>
              <a:gd name="connsiteY259" fmla="*/ 2042017 h 9625007"/>
              <a:gd name="connsiteX260" fmla="*/ 1117480 w 17521894"/>
              <a:gd name="connsiteY260" fmla="*/ 1081717 h 9625007"/>
              <a:gd name="connsiteX261" fmla="*/ 2100854 w 17521894"/>
              <a:gd name="connsiteY261" fmla="*/ 1081717 h 9625007"/>
              <a:gd name="connsiteX262" fmla="*/ 2100854 w 17521894"/>
              <a:gd name="connsiteY262" fmla="*/ 2042017 h 9625007"/>
              <a:gd name="connsiteX263" fmla="*/ 1117480 w 17521894"/>
              <a:gd name="connsiteY263" fmla="*/ 2042017 h 9625007"/>
              <a:gd name="connsiteX264" fmla="*/ 14314763 w 17521894"/>
              <a:gd name="connsiteY264" fmla="*/ 1081715 h 9625007"/>
              <a:gd name="connsiteX265" fmla="*/ 15298135 w 17521894"/>
              <a:gd name="connsiteY265" fmla="*/ 1081715 h 9625007"/>
              <a:gd name="connsiteX266" fmla="*/ 15298135 w 17521894"/>
              <a:gd name="connsiteY266" fmla="*/ 2042015 h 9625007"/>
              <a:gd name="connsiteX267" fmla="*/ 14314763 w 17521894"/>
              <a:gd name="connsiteY267" fmla="*/ 2042015 h 9625007"/>
              <a:gd name="connsiteX268" fmla="*/ 6604256 w 17521894"/>
              <a:gd name="connsiteY268" fmla="*/ 1081715 h 9625007"/>
              <a:gd name="connsiteX269" fmla="*/ 7576454 w 17521894"/>
              <a:gd name="connsiteY269" fmla="*/ 1081715 h 9625007"/>
              <a:gd name="connsiteX270" fmla="*/ 7576454 w 17521894"/>
              <a:gd name="connsiteY270" fmla="*/ 2042015 h 9625007"/>
              <a:gd name="connsiteX271" fmla="*/ 6604256 w 17521894"/>
              <a:gd name="connsiteY271" fmla="*/ 2042015 h 9625007"/>
              <a:gd name="connsiteX272" fmla="*/ 16538522 w 17521894"/>
              <a:gd name="connsiteY272" fmla="*/ 1081714 h 9625007"/>
              <a:gd name="connsiteX273" fmla="*/ 17510722 w 17521894"/>
              <a:gd name="connsiteY273" fmla="*/ 1081714 h 9625007"/>
              <a:gd name="connsiteX274" fmla="*/ 17510722 w 17521894"/>
              <a:gd name="connsiteY274" fmla="*/ 2042015 h 9625007"/>
              <a:gd name="connsiteX275" fmla="*/ 16538522 w 17521894"/>
              <a:gd name="connsiteY275" fmla="*/ 2042015 h 9625007"/>
              <a:gd name="connsiteX276" fmla="*/ 5509135 w 17521894"/>
              <a:gd name="connsiteY276" fmla="*/ 1081714 h 9625007"/>
              <a:gd name="connsiteX277" fmla="*/ 6481334 w 17521894"/>
              <a:gd name="connsiteY277" fmla="*/ 1081714 h 9625007"/>
              <a:gd name="connsiteX278" fmla="*/ 6481334 w 17521894"/>
              <a:gd name="connsiteY278" fmla="*/ 2042015 h 9625007"/>
              <a:gd name="connsiteX279" fmla="*/ 5509135 w 17521894"/>
              <a:gd name="connsiteY279" fmla="*/ 2042015 h 9625007"/>
              <a:gd name="connsiteX280" fmla="*/ 15432232 w 17521894"/>
              <a:gd name="connsiteY280" fmla="*/ 1081714 h 9625007"/>
              <a:gd name="connsiteX281" fmla="*/ 16415604 w 17521894"/>
              <a:gd name="connsiteY281" fmla="*/ 1081714 h 9625007"/>
              <a:gd name="connsiteX282" fmla="*/ 16415604 w 17521894"/>
              <a:gd name="connsiteY282" fmla="*/ 2042015 h 9625007"/>
              <a:gd name="connsiteX283" fmla="*/ 15432232 w 17521894"/>
              <a:gd name="connsiteY283" fmla="*/ 2042015 h 9625007"/>
              <a:gd name="connsiteX284" fmla="*/ 13219644 w 17521894"/>
              <a:gd name="connsiteY284" fmla="*/ 1081714 h 9625007"/>
              <a:gd name="connsiteX285" fmla="*/ 14203016 w 17521894"/>
              <a:gd name="connsiteY285" fmla="*/ 1081714 h 9625007"/>
              <a:gd name="connsiteX286" fmla="*/ 14203016 w 17521894"/>
              <a:gd name="connsiteY286" fmla="*/ 2042015 h 9625007"/>
              <a:gd name="connsiteX287" fmla="*/ 13219644 w 17521894"/>
              <a:gd name="connsiteY287" fmla="*/ 2042015 h 9625007"/>
              <a:gd name="connsiteX288" fmla="*/ 12135697 w 17521894"/>
              <a:gd name="connsiteY288" fmla="*/ 1081714 h 9625007"/>
              <a:gd name="connsiteX289" fmla="*/ 13119069 w 17521894"/>
              <a:gd name="connsiteY289" fmla="*/ 1081714 h 9625007"/>
              <a:gd name="connsiteX290" fmla="*/ 13119069 w 17521894"/>
              <a:gd name="connsiteY290" fmla="*/ 2042014 h 9625007"/>
              <a:gd name="connsiteX291" fmla="*/ 12135697 w 17521894"/>
              <a:gd name="connsiteY291" fmla="*/ 2042014 h 9625007"/>
              <a:gd name="connsiteX292" fmla="*/ 11029406 w 17521894"/>
              <a:gd name="connsiteY292" fmla="*/ 1081714 h 9625007"/>
              <a:gd name="connsiteX293" fmla="*/ 12012778 w 17521894"/>
              <a:gd name="connsiteY293" fmla="*/ 1081714 h 9625007"/>
              <a:gd name="connsiteX294" fmla="*/ 12012778 w 17521894"/>
              <a:gd name="connsiteY294" fmla="*/ 2042014 h 9625007"/>
              <a:gd name="connsiteX295" fmla="*/ 11029406 w 17521894"/>
              <a:gd name="connsiteY295" fmla="*/ 2042014 h 9625007"/>
              <a:gd name="connsiteX296" fmla="*/ 4414012 w 17521894"/>
              <a:gd name="connsiteY296" fmla="*/ 1081714 h 9625007"/>
              <a:gd name="connsiteX297" fmla="*/ 5397385 w 17521894"/>
              <a:gd name="connsiteY297" fmla="*/ 1081714 h 9625007"/>
              <a:gd name="connsiteX298" fmla="*/ 5397385 w 17521894"/>
              <a:gd name="connsiteY298" fmla="*/ 2042014 h 9625007"/>
              <a:gd name="connsiteX299" fmla="*/ 4414012 w 17521894"/>
              <a:gd name="connsiteY299" fmla="*/ 2042014 h 9625007"/>
              <a:gd name="connsiteX300" fmla="*/ 3307713 w 17521894"/>
              <a:gd name="connsiteY300" fmla="*/ 1081714 h 9625007"/>
              <a:gd name="connsiteX301" fmla="*/ 4291088 w 17521894"/>
              <a:gd name="connsiteY301" fmla="*/ 1081714 h 9625007"/>
              <a:gd name="connsiteX302" fmla="*/ 4291088 w 17521894"/>
              <a:gd name="connsiteY302" fmla="*/ 2042014 h 9625007"/>
              <a:gd name="connsiteX303" fmla="*/ 3307713 w 17521894"/>
              <a:gd name="connsiteY303" fmla="*/ 2042014 h 9625007"/>
              <a:gd name="connsiteX304" fmla="*/ 9934287 w 17521894"/>
              <a:gd name="connsiteY304" fmla="*/ 1081711 h 9625007"/>
              <a:gd name="connsiteX305" fmla="*/ 10906488 w 17521894"/>
              <a:gd name="connsiteY305" fmla="*/ 1081711 h 9625007"/>
              <a:gd name="connsiteX306" fmla="*/ 10906488 w 17521894"/>
              <a:gd name="connsiteY306" fmla="*/ 2042012 h 9625007"/>
              <a:gd name="connsiteX307" fmla="*/ 9934287 w 17521894"/>
              <a:gd name="connsiteY307" fmla="*/ 2042012 h 9625007"/>
              <a:gd name="connsiteX308" fmla="*/ 2212590 w 17521894"/>
              <a:gd name="connsiteY308" fmla="*/ 1081711 h 9625007"/>
              <a:gd name="connsiteX309" fmla="*/ 3195962 w 17521894"/>
              <a:gd name="connsiteY309" fmla="*/ 1081711 h 9625007"/>
              <a:gd name="connsiteX310" fmla="*/ 3195962 w 17521894"/>
              <a:gd name="connsiteY310" fmla="*/ 2042012 h 9625007"/>
              <a:gd name="connsiteX311" fmla="*/ 2212590 w 17521894"/>
              <a:gd name="connsiteY311" fmla="*/ 2042012 h 9625007"/>
              <a:gd name="connsiteX312" fmla="*/ 7732898 w 17521894"/>
              <a:gd name="connsiteY312" fmla="*/ 1070681 h 9625007"/>
              <a:gd name="connsiteX313" fmla="*/ 8716243 w 17521894"/>
              <a:gd name="connsiteY313" fmla="*/ 1070681 h 9625007"/>
              <a:gd name="connsiteX314" fmla="*/ 8716243 w 17521894"/>
              <a:gd name="connsiteY314" fmla="*/ 2030981 h 9625007"/>
              <a:gd name="connsiteX315" fmla="*/ 7732898 w 17521894"/>
              <a:gd name="connsiteY315" fmla="*/ 2030981 h 9625007"/>
              <a:gd name="connsiteX316" fmla="*/ 22364 w 17521894"/>
              <a:gd name="connsiteY316" fmla="*/ 1070681 h 9625007"/>
              <a:gd name="connsiteX317" fmla="*/ 994563 w 17521894"/>
              <a:gd name="connsiteY317" fmla="*/ 1070681 h 9625007"/>
              <a:gd name="connsiteX318" fmla="*/ 994563 w 17521894"/>
              <a:gd name="connsiteY318" fmla="*/ 2030981 h 9625007"/>
              <a:gd name="connsiteX319" fmla="*/ 22364 w 17521894"/>
              <a:gd name="connsiteY319" fmla="*/ 2030981 h 9625007"/>
              <a:gd name="connsiteX320" fmla="*/ 3307713 w 17521894"/>
              <a:gd name="connsiteY320" fmla="*/ 4 h 9625007"/>
              <a:gd name="connsiteX321" fmla="*/ 4291086 w 17521894"/>
              <a:gd name="connsiteY321" fmla="*/ 4 h 9625007"/>
              <a:gd name="connsiteX322" fmla="*/ 4291086 w 17521894"/>
              <a:gd name="connsiteY322" fmla="*/ 960300 h 9625007"/>
              <a:gd name="connsiteX323" fmla="*/ 3307713 w 17521894"/>
              <a:gd name="connsiteY323" fmla="*/ 960300 h 9625007"/>
              <a:gd name="connsiteX324" fmla="*/ 11029406 w 17521894"/>
              <a:gd name="connsiteY324" fmla="*/ 4 h 9625007"/>
              <a:gd name="connsiteX325" fmla="*/ 12012778 w 17521894"/>
              <a:gd name="connsiteY325" fmla="*/ 4 h 9625007"/>
              <a:gd name="connsiteX326" fmla="*/ 12012778 w 17521894"/>
              <a:gd name="connsiteY326" fmla="*/ 960300 h 9625007"/>
              <a:gd name="connsiteX327" fmla="*/ 11029406 w 17521894"/>
              <a:gd name="connsiteY327" fmla="*/ 960300 h 9625007"/>
              <a:gd name="connsiteX328" fmla="*/ 4402834 w 17521894"/>
              <a:gd name="connsiteY328" fmla="*/ 4 h 9625007"/>
              <a:gd name="connsiteX329" fmla="*/ 5386206 w 17521894"/>
              <a:gd name="connsiteY329" fmla="*/ 4 h 9625007"/>
              <a:gd name="connsiteX330" fmla="*/ 5386206 w 17521894"/>
              <a:gd name="connsiteY330" fmla="*/ 960300 h 9625007"/>
              <a:gd name="connsiteX331" fmla="*/ 4402834 w 17521894"/>
              <a:gd name="connsiteY331" fmla="*/ 960300 h 9625007"/>
              <a:gd name="connsiteX332" fmla="*/ 12124526 w 17521894"/>
              <a:gd name="connsiteY332" fmla="*/ 4 h 9625007"/>
              <a:gd name="connsiteX333" fmla="*/ 13107898 w 17521894"/>
              <a:gd name="connsiteY333" fmla="*/ 4 h 9625007"/>
              <a:gd name="connsiteX334" fmla="*/ 13107898 w 17521894"/>
              <a:gd name="connsiteY334" fmla="*/ 960300 h 9625007"/>
              <a:gd name="connsiteX335" fmla="*/ 12124526 w 17521894"/>
              <a:gd name="connsiteY335" fmla="*/ 960300 h 9625007"/>
              <a:gd name="connsiteX336" fmla="*/ 5509132 w 17521894"/>
              <a:gd name="connsiteY336" fmla="*/ 4 h 9625007"/>
              <a:gd name="connsiteX337" fmla="*/ 6481332 w 17521894"/>
              <a:gd name="connsiteY337" fmla="*/ 4 h 9625007"/>
              <a:gd name="connsiteX338" fmla="*/ 6481332 w 17521894"/>
              <a:gd name="connsiteY338" fmla="*/ 960300 h 9625007"/>
              <a:gd name="connsiteX339" fmla="*/ 5509132 w 17521894"/>
              <a:gd name="connsiteY339" fmla="*/ 960300 h 9625007"/>
              <a:gd name="connsiteX340" fmla="*/ 13219644 w 17521894"/>
              <a:gd name="connsiteY340" fmla="*/ 3 h 9625007"/>
              <a:gd name="connsiteX341" fmla="*/ 14203016 w 17521894"/>
              <a:gd name="connsiteY341" fmla="*/ 3 h 9625007"/>
              <a:gd name="connsiteX342" fmla="*/ 14203016 w 17521894"/>
              <a:gd name="connsiteY342" fmla="*/ 960300 h 9625007"/>
              <a:gd name="connsiteX343" fmla="*/ 13219644 w 17521894"/>
              <a:gd name="connsiteY343" fmla="*/ 960300 h 9625007"/>
              <a:gd name="connsiteX344" fmla="*/ 15432232 w 17521894"/>
              <a:gd name="connsiteY344" fmla="*/ 3 h 9625007"/>
              <a:gd name="connsiteX345" fmla="*/ 16415604 w 17521894"/>
              <a:gd name="connsiteY345" fmla="*/ 3 h 9625007"/>
              <a:gd name="connsiteX346" fmla="*/ 16415604 w 17521894"/>
              <a:gd name="connsiteY346" fmla="*/ 960299 h 9625007"/>
              <a:gd name="connsiteX347" fmla="*/ 15432232 w 17521894"/>
              <a:gd name="connsiteY347" fmla="*/ 960299 h 9625007"/>
              <a:gd name="connsiteX348" fmla="*/ 6615422 w 17521894"/>
              <a:gd name="connsiteY348" fmla="*/ 3 h 9625007"/>
              <a:gd name="connsiteX349" fmla="*/ 7587621 w 17521894"/>
              <a:gd name="connsiteY349" fmla="*/ 3 h 9625007"/>
              <a:gd name="connsiteX350" fmla="*/ 7587621 w 17521894"/>
              <a:gd name="connsiteY350" fmla="*/ 960299 h 9625007"/>
              <a:gd name="connsiteX351" fmla="*/ 6615422 w 17521894"/>
              <a:gd name="connsiteY351" fmla="*/ 960299 h 9625007"/>
              <a:gd name="connsiteX352" fmla="*/ 14325934 w 17521894"/>
              <a:gd name="connsiteY352" fmla="*/ 3 h 9625007"/>
              <a:gd name="connsiteX353" fmla="*/ 15309306 w 17521894"/>
              <a:gd name="connsiteY353" fmla="*/ 3 h 9625007"/>
              <a:gd name="connsiteX354" fmla="*/ 15309306 w 17521894"/>
              <a:gd name="connsiteY354" fmla="*/ 960299 h 9625007"/>
              <a:gd name="connsiteX355" fmla="*/ 14325934 w 17521894"/>
              <a:gd name="connsiteY355" fmla="*/ 960299 h 9625007"/>
              <a:gd name="connsiteX356" fmla="*/ 16538522 w 17521894"/>
              <a:gd name="connsiteY356" fmla="*/ 3 h 9625007"/>
              <a:gd name="connsiteX357" fmla="*/ 17521894 w 17521894"/>
              <a:gd name="connsiteY357" fmla="*/ 3 h 9625007"/>
              <a:gd name="connsiteX358" fmla="*/ 17521894 w 17521894"/>
              <a:gd name="connsiteY358" fmla="*/ 960299 h 9625007"/>
              <a:gd name="connsiteX359" fmla="*/ 16538522 w 17521894"/>
              <a:gd name="connsiteY359" fmla="*/ 960299 h 9625007"/>
              <a:gd name="connsiteX360" fmla="*/ 2212590 w 17521894"/>
              <a:gd name="connsiteY360" fmla="*/ 1 h 9625007"/>
              <a:gd name="connsiteX361" fmla="*/ 3195962 w 17521894"/>
              <a:gd name="connsiteY361" fmla="*/ 1 h 9625007"/>
              <a:gd name="connsiteX362" fmla="*/ 3195962 w 17521894"/>
              <a:gd name="connsiteY362" fmla="*/ 960298 h 9625007"/>
              <a:gd name="connsiteX363" fmla="*/ 2212590 w 17521894"/>
              <a:gd name="connsiteY363" fmla="*/ 960298 h 9625007"/>
              <a:gd name="connsiteX364" fmla="*/ 9934287 w 17521894"/>
              <a:gd name="connsiteY364" fmla="*/ 1 h 9625007"/>
              <a:gd name="connsiteX365" fmla="*/ 10906488 w 17521894"/>
              <a:gd name="connsiteY365" fmla="*/ 1 h 9625007"/>
              <a:gd name="connsiteX366" fmla="*/ 10906488 w 17521894"/>
              <a:gd name="connsiteY366" fmla="*/ 960297 h 9625007"/>
              <a:gd name="connsiteX367" fmla="*/ 9934287 w 17521894"/>
              <a:gd name="connsiteY367" fmla="*/ 960297 h 9625007"/>
              <a:gd name="connsiteX368" fmla="*/ 1106297 w 17521894"/>
              <a:gd name="connsiteY368" fmla="*/ 1 h 9625007"/>
              <a:gd name="connsiteX369" fmla="*/ 2089670 w 17521894"/>
              <a:gd name="connsiteY369" fmla="*/ 1 h 9625007"/>
              <a:gd name="connsiteX370" fmla="*/ 2089670 w 17521894"/>
              <a:gd name="connsiteY370" fmla="*/ 960297 h 9625007"/>
              <a:gd name="connsiteX371" fmla="*/ 1106297 w 17521894"/>
              <a:gd name="connsiteY371" fmla="*/ 960297 h 9625007"/>
              <a:gd name="connsiteX372" fmla="*/ 8827991 w 17521894"/>
              <a:gd name="connsiteY372" fmla="*/ 1 h 9625007"/>
              <a:gd name="connsiteX373" fmla="*/ 9800192 w 17521894"/>
              <a:gd name="connsiteY373" fmla="*/ 1 h 9625007"/>
              <a:gd name="connsiteX374" fmla="*/ 9800192 w 17521894"/>
              <a:gd name="connsiteY374" fmla="*/ 960297 h 9625007"/>
              <a:gd name="connsiteX375" fmla="*/ 8827991 w 17521894"/>
              <a:gd name="connsiteY375" fmla="*/ 960297 h 9625007"/>
              <a:gd name="connsiteX376" fmla="*/ 0 w 17521894"/>
              <a:gd name="connsiteY376" fmla="*/ 1 h 9625007"/>
              <a:gd name="connsiteX377" fmla="*/ 983372 w 17521894"/>
              <a:gd name="connsiteY377" fmla="*/ 1 h 9625007"/>
              <a:gd name="connsiteX378" fmla="*/ 983372 w 17521894"/>
              <a:gd name="connsiteY378" fmla="*/ 960297 h 9625007"/>
              <a:gd name="connsiteX379" fmla="*/ 0 w 17521894"/>
              <a:gd name="connsiteY379" fmla="*/ 960297 h 9625007"/>
              <a:gd name="connsiteX380" fmla="*/ 7721711 w 17521894"/>
              <a:gd name="connsiteY380" fmla="*/ 0 h 9625007"/>
              <a:gd name="connsiteX381" fmla="*/ 8693901 w 17521894"/>
              <a:gd name="connsiteY381" fmla="*/ 0 h 9625007"/>
              <a:gd name="connsiteX382" fmla="*/ 8693901 w 17521894"/>
              <a:gd name="connsiteY382" fmla="*/ 960297 h 9625007"/>
              <a:gd name="connsiteX383" fmla="*/ 7721711 w 17521894"/>
              <a:gd name="connsiteY383" fmla="*/ 960297 h 962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17521894" h="9625007">
                <a:moveTo>
                  <a:pt x="11029406" y="8664710"/>
                </a:moveTo>
                <a:lnTo>
                  <a:pt x="12012778" y="8664710"/>
                </a:lnTo>
                <a:lnTo>
                  <a:pt x="12012778" y="9625007"/>
                </a:lnTo>
                <a:lnTo>
                  <a:pt x="11029406" y="9625007"/>
                </a:lnTo>
                <a:close/>
                <a:moveTo>
                  <a:pt x="7732871" y="8664710"/>
                </a:moveTo>
                <a:lnTo>
                  <a:pt x="8716243" y="8664710"/>
                </a:lnTo>
                <a:lnTo>
                  <a:pt x="8716243" y="9625007"/>
                </a:lnTo>
                <a:lnTo>
                  <a:pt x="7732871" y="9625007"/>
                </a:lnTo>
                <a:close/>
                <a:moveTo>
                  <a:pt x="3307702" y="8664710"/>
                </a:moveTo>
                <a:lnTo>
                  <a:pt x="4291075" y="8664710"/>
                </a:lnTo>
                <a:lnTo>
                  <a:pt x="4291075" y="9625007"/>
                </a:lnTo>
                <a:lnTo>
                  <a:pt x="3307702" y="9625007"/>
                </a:lnTo>
                <a:close/>
                <a:moveTo>
                  <a:pt x="22341" y="8664710"/>
                </a:moveTo>
                <a:lnTo>
                  <a:pt x="994541" y="8664710"/>
                </a:lnTo>
                <a:lnTo>
                  <a:pt x="994541" y="9625007"/>
                </a:lnTo>
                <a:lnTo>
                  <a:pt x="22341" y="9625007"/>
                </a:lnTo>
                <a:close/>
                <a:moveTo>
                  <a:pt x="16538522" y="8653670"/>
                </a:moveTo>
                <a:lnTo>
                  <a:pt x="17510722" y="8653670"/>
                </a:lnTo>
                <a:lnTo>
                  <a:pt x="17510722" y="9613967"/>
                </a:lnTo>
                <a:lnTo>
                  <a:pt x="16538522" y="9613967"/>
                </a:lnTo>
                <a:close/>
                <a:moveTo>
                  <a:pt x="15432232" y="8653670"/>
                </a:moveTo>
                <a:lnTo>
                  <a:pt x="16415604" y="8653670"/>
                </a:lnTo>
                <a:lnTo>
                  <a:pt x="16415604" y="9613967"/>
                </a:lnTo>
                <a:lnTo>
                  <a:pt x="15432232" y="9613967"/>
                </a:lnTo>
                <a:close/>
                <a:moveTo>
                  <a:pt x="14314763" y="8653670"/>
                </a:moveTo>
                <a:lnTo>
                  <a:pt x="15298135" y="8653670"/>
                </a:lnTo>
                <a:lnTo>
                  <a:pt x="15298135" y="9613967"/>
                </a:lnTo>
                <a:lnTo>
                  <a:pt x="14314763" y="9613967"/>
                </a:lnTo>
                <a:close/>
                <a:moveTo>
                  <a:pt x="13219644" y="8653670"/>
                </a:moveTo>
                <a:lnTo>
                  <a:pt x="14203016" y="8653670"/>
                </a:lnTo>
                <a:lnTo>
                  <a:pt x="14203016" y="9613967"/>
                </a:lnTo>
                <a:lnTo>
                  <a:pt x="13219644" y="9613967"/>
                </a:lnTo>
                <a:close/>
                <a:moveTo>
                  <a:pt x="12124526" y="8653670"/>
                </a:moveTo>
                <a:lnTo>
                  <a:pt x="13107898" y="8653670"/>
                </a:lnTo>
                <a:lnTo>
                  <a:pt x="13107898" y="9613967"/>
                </a:lnTo>
                <a:lnTo>
                  <a:pt x="12124526" y="9613967"/>
                </a:lnTo>
                <a:close/>
                <a:moveTo>
                  <a:pt x="9934287" y="8653670"/>
                </a:moveTo>
                <a:lnTo>
                  <a:pt x="10906488" y="8653670"/>
                </a:lnTo>
                <a:lnTo>
                  <a:pt x="10906488" y="9613967"/>
                </a:lnTo>
                <a:lnTo>
                  <a:pt x="9934287" y="9613967"/>
                </a:lnTo>
                <a:close/>
                <a:moveTo>
                  <a:pt x="8827991" y="8653670"/>
                </a:moveTo>
                <a:lnTo>
                  <a:pt x="9811363" y="8653670"/>
                </a:lnTo>
                <a:lnTo>
                  <a:pt x="9811363" y="9613967"/>
                </a:lnTo>
                <a:lnTo>
                  <a:pt x="8827991" y="9613967"/>
                </a:lnTo>
                <a:close/>
                <a:moveTo>
                  <a:pt x="6604234" y="8653670"/>
                </a:moveTo>
                <a:lnTo>
                  <a:pt x="7576436" y="8653670"/>
                </a:lnTo>
                <a:lnTo>
                  <a:pt x="7576436" y="9613967"/>
                </a:lnTo>
                <a:lnTo>
                  <a:pt x="6604234" y="9613967"/>
                </a:lnTo>
                <a:close/>
                <a:moveTo>
                  <a:pt x="5509117" y="8653670"/>
                </a:moveTo>
                <a:lnTo>
                  <a:pt x="6481318" y="8653670"/>
                </a:lnTo>
                <a:lnTo>
                  <a:pt x="6481318" y="9613967"/>
                </a:lnTo>
                <a:lnTo>
                  <a:pt x="5509117" y="9613967"/>
                </a:lnTo>
                <a:close/>
                <a:moveTo>
                  <a:pt x="4402819" y="8653670"/>
                </a:moveTo>
                <a:lnTo>
                  <a:pt x="5386192" y="8653670"/>
                </a:lnTo>
                <a:lnTo>
                  <a:pt x="5386192" y="9613967"/>
                </a:lnTo>
                <a:lnTo>
                  <a:pt x="4402819" y="9613967"/>
                </a:lnTo>
                <a:close/>
                <a:moveTo>
                  <a:pt x="2212579" y="8653670"/>
                </a:moveTo>
                <a:lnTo>
                  <a:pt x="3195951" y="8653670"/>
                </a:lnTo>
                <a:lnTo>
                  <a:pt x="3195951" y="9613967"/>
                </a:lnTo>
                <a:lnTo>
                  <a:pt x="2212579" y="9613967"/>
                </a:lnTo>
                <a:close/>
                <a:moveTo>
                  <a:pt x="1117460" y="8653670"/>
                </a:moveTo>
                <a:lnTo>
                  <a:pt x="2100832" y="8653670"/>
                </a:lnTo>
                <a:lnTo>
                  <a:pt x="2100832" y="9613967"/>
                </a:lnTo>
                <a:lnTo>
                  <a:pt x="1117460" y="9613967"/>
                </a:lnTo>
                <a:close/>
                <a:moveTo>
                  <a:pt x="15432232" y="7583002"/>
                </a:moveTo>
                <a:lnTo>
                  <a:pt x="16415604" y="7583002"/>
                </a:lnTo>
                <a:lnTo>
                  <a:pt x="16415604" y="8543299"/>
                </a:lnTo>
                <a:lnTo>
                  <a:pt x="15432232" y="8543299"/>
                </a:lnTo>
                <a:close/>
                <a:moveTo>
                  <a:pt x="13219644" y="7583002"/>
                </a:moveTo>
                <a:lnTo>
                  <a:pt x="14203016" y="7583002"/>
                </a:lnTo>
                <a:lnTo>
                  <a:pt x="14203016" y="8543299"/>
                </a:lnTo>
                <a:lnTo>
                  <a:pt x="13219644" y="8543299"/>
                </a:lnTo>
                <a:close/>
                <a:moveTo>
                  <a:pt x="5509118" y="7583002"/>
                </a:moveTo>
                <a:lnTo>
                  <a:pt x="6481320" y="7583002"/>
                </a:lnTo>
                <a:lnTo>
                  <a:pt x="6481320" y="8543299"/>
                </a:lnTo>
                <a:lnTo>
                  <a:pt x="5509118" y="8543299"/>
                </a:lnTo>
                <a:close/>
                <a:moveTo>
                  <a:pt x="16538522" y="7571960"/>
                </a:moveTo>
                <a:lnTo>
                  <a:pt x="17510722" y="7571960"/>
                </a:lnTo>
                <a:lnTo>
                  <a:pt x="17510722" y="8532257"/>
                </a:lnTo>
                <a:lnTo>
                  <a:pt x="16538522" y="8532257"/>
                </a:lnTo>
                <a:close/>
                <a:moveTo>
                  <a:pt x="14314763" y="7571960"/>
                </a:moveTo>
                <a:lnTo>
                  <a:pt x="15298135" y="7571960"/>
                </a:lnTo>
                <a:lnTo>
                  <a:pt x="15298135" y="8532257"/>
                </a:lnTo>
                <a:lnTo>
                  <a:pt x="14314763" y="8532257"/>
                </a:lnTo>
                <a:close/>
                <a:moveTo>
                  <a:pt x="12124526" y="7571960"/>
                </a:moveTo>
                <a:lnTo>
                  <a:pt x="13107898" y="7571960"/>
                </a:lnTo>
                <a:lnTo>
                  <a:pt x="13107898" y="8532257"/>
                </a:lnTo>
                <a:lnTo>
                  <a:pt x="12124526" y="8532257"/>
                </a:lnTo>
                <a:close/>
                <a:moveTo>
                  <a:pt x="11029406" y="7571960"/>
                </a:moveTo>
                <a:lnTo>
                  <a:pt x="12012778" y="7571960"/>
                </a:lnTo>
                <a:lnTo>
                  <a:pt x="12012778" y="8532257"/>
                </a:lnTo>
                <a:lnTo>
                  <a:pt x="11029406" y="8532257"/>
                </a:lnTo>
                <a:close/>
                <a:moveTo>
                  <a:pt x="9934287" y="7571960"/>
                </a:moveTo>
                <a:lnTo>
                  <a:pt x="10906488" y="7571960"/>
                </a:lnTo>
                <a:lnTo>
                  <a:pt x="10906488" y="8532257"/>
                </a:lnTo>
                <a:lnTo>
                  <a:pt x="9934287" y="8532257"/>
                </a:lnTo>
                <a:close/>
                <a:moveTo>
                  <a:pt x="8827991" y="7571960"/>
                </a:moveTo>
                <a:lnTo>
                  <a:pt x="9811363" y="7571960"/>
                </a:lnTo>
                <a:lnTo>
                  <a:pt x="9811363" y="8532257"/>
                </a:lnTo>
                <a:lnTo>
                  <a:pt x="8827991" y="8532257"/>
                </a:lnTo>
                <a:close/>
                <a:moveTo>
                  <a:pt x="7732872" y="7571960"/>
                </a:moveTo>
                <a:lnTo>
                  <a:pt x="8716243" y="7571960"/>
                </a:lnTo>
                <a:lnTo>
                  <a:pt x="8716243" y="8532257"/>
                </a:lnTo>
                <a:lnTo>
                  <a:pt x="7732872" y="8532257"/>
                </a:lnTo>
                <a:close/>
                <a:moveTo>
                  <a:pt x="6604242" y="7571960"/>
                </a:moveTo>
                <a:lnTo>
                  <a:pt x="7576440" y="7571960"/>
                </a:lnTo>
                <a:lnTo>
                  <a:pt x="7576440" y="8532257"/>
                </a:lnTo>
                <a:lnTo>
                  <a:pt x="6604242" y="8532257"/>
                </a:lnTo>
                <a:close/>
                <a:moveTo>
                  <a:pt x="4402819" y="7571960"/>
                </a:moveTo>
                <a:lnTo>
                  <a:pt x="5386192" y="7571960"/>
                </a:lnTo>
                <a:lnTo>
                  <a:pt x="5386192" y="8532257"/>
                </a:lnTo>
                <a:lnTo>
                  <a:pt x="4402819" y="8532257"/>
                </a:lnTo>
                <a:close/>
                <a:moveTo>
                  <a:pt x="3307702" y="7571960"/>
                </a:moveTo>
                <a:lnTo>
                  <a:pt x="4291075" y="7571960"/>
                </a:lnTo>
                <a:lnTo>
                  <a:pt x="4291075" y="8532257"/>
                </a:lnTo>
                <a:lnTo>
                  <a:pt x="3307702" y="8532257"/>
                </a:lnTo>
                <a:close/>
                <a:moveTo>
                  <a:pt x="2212585" y="7571960"/>
                </a:moveTo>
                <a:lnTo>
                  <a:pt x="3195957" y="7571960"/>
                </a:lnTo>
                <a:lnTo>
                  <a:pt x="3195957" y="8532257"/>
                </a:lnTo>
                <a:lnTo>
                  <a:pt x="2212585" y="8532257"/>
                </a:lnTo>
                <a:close/>
                <a:moveTo>
                  <a:pt x="1117465" y="7571960"/>
                </a:moveTo>
                <a:lnTo>
                  <a:pt x="2100838" y="7571960"/>
                </a:lnTo>
                <a:lnTo>
                  <a:pt x="2100838" y="8532257"/>
                </a:lnTo>
                <a:lnTo>
                  <a:pt x="1117465" y="8532257"/>
                </a:lnTo>
                <a:close/>
                <a:moveTo>
                  <a:pt x="22341" y="7571960"/>
                </a:moveTo>
                <a:lnTo>
                  <a:pt x="994542" y="7571960"/>
                </a:lnTo>
                <a:lnTo>
                  <a:pt x="994542" y="8532257"/>
                </a:lnTo>
                <a:lnTo>
                  <a:pt x="22341" y="8532257"/>
                </a:lnTo>
                <a:close/>
                <a:moveTo>
                  <a:pt x="12124526" y="3245137"/>
                </a:moveTo>
                <a:lnTo>
                  <a:pt x="13107898" y="3245137"/>
                </a:lnTo>
                <a:lnTo>
                  <a:pt x="13107898" y="4205420"/>
                </a:lnTo>
                <a:lnTo>
                  <a:pt x="12124526" y="4205420"/>
                </a:lnTo>
                <a:close/>
                <a:moveTo>
                  <a:pt x="4402839" y="3245137"/>
                </a:moveTo>
                <a:lnTo>
                  <a:pt x="5386215" y="3245137"/>
                </a:lnTo>
                <a:lnTo>
                  <a:pt x="5386215" y="4205420"/>
                </a:lnTo>
                <a:lnTo>
                  <a:pt x="4402839" y="4205420"/>
                </a:lnTo>
                <a:close/>
                <a:moveTo>
                  <a:pt x="8827991" y="3245132"/>
                </a:moveTo>
                <a:lnTo>
                  <a:pt x="9811363" y="3245132"/>
                </a:lnTo>
                <a:lnTo>
                  <a:pt x="9811363" y="4205420"/>
                </a:lnTo>
                <a:lnTo>
                  <a:pt x="8827991" y="4205420"/>
                </a:lnTo>
                <a:close/>
                <a:moveTo>
                  <a:pt x="1117470" y="3245132"/>
                </a:moveTo>
                <a:lnTo>
                  <a:pt x="2100843" y="3245132"/>
                </a:lnTo>
                <a:lnTo>
                  <a:pt x="2100843" y="4205420"/>
                </a:lnTo>
                <a:lnTo>
                  <a:pt x="1117470" y="4205420"/>
                </a:lnTo>
                <a:close/>
                <a:moveTo>
                  <a:pt x="2212592" y="3234100"/>
                </a:moveTo>
                <a:lnTo>
                  <a:pt x="3195965" y="3234100"/>
                </a:lnTo>
                <a:lnTo>
                  <a:pt x="3195965" y="4205420"/>
                </a:lnTo>
                <a:lnTo>
                  <a:pt x="2212592" y="4205420"/>
                </a:lnTo>
                <a:close/>
                <a:moveTo>
                  <a:pt x="13219644" y="3234099"/>
                </a:moveTo>
                <a:lnTo>
                  <a:pt x="14203016" y="3234099"/>
                </a:lnTo>
                <a:lnTo>
                  <a:pt x="14203016" y="4205420"/>
                </a:lnTo>
                <a:lnTo>
                  <a:pt x="13219644" y="4205420"/>
                </a:lnTo>
                <a:close/>
                <a:moveTo>
                  <a:pt x="9934287" y="3234099"/>
                </a:moveTo>
                <a:lnTo>
                  <a:pt x="10906488" y="3234099"/>
                </a:lnTo>
                <a:lnTo>
                  <a:pt x="10906488" y="4205420"/>
                </a:lnTo>
                <a:lnTo>
                  <a:pt x="9934287" y="4205420"/>
                </a:lnTo>
                <a:close/>
                <a:moveTo>
                  <a:pt x="5509130" y="3234099"/>
                </a:moveTo>
                <a:lnTo>
                  <a:pt x="6481328" y="3234099"/>
                </a:lnTo>
                <a:lnTo>
                  <a:pt x="6481328" y="4205420"/>
                </a:lnTo>
                <a:lnTo>
                  <a:pt x="5509130" y="4205420"/>
                </a:lnTo>
                <a:close/>
                <a:moveTo>
                  <a:pt x="15432232" y="3234098"/>
                </a:moveTo>
                <a:lnTo>
                  <a:pt x="16415604" y="3234098"/>
                </a:lnTo>
                <a:lnTo>
                  <a:pt x="16415604" y="4205420"/>
                </a:lnTo>
                <a:lnTo>
                  <a:pt x="15432232" y="4205420"/>
                </a:lnTo>
                <a:close/>
                <a:moveTo>
                  <a:pt x="22350" y="3234097"/>
                </a:moveTo>
                <a:lnTo>
                  <a:pt x="994550" y="3234097"/>
                </a:lnTo>
                <a:lnTo>
                  <a:pt x="994550" y="4205420"/>
                </a:lnTo>
                <a:lnTo>
                  <a:pt x="22350" y="4205420"/>
                </a:lnTo>
                <a:close/>
                <a:moveTo>
                  <a:pt x="11029406" y="3234096"/>
                </a:moveTo>
                <a:lnTo>
                  <a:pt x="12012778" y="3234096"/>
                </a:lnTo>
                <a:lnTo>
                  <a:pt x="12012778" y="4205420"/>
                </a:lnTo>
                <a:lnTo>
                  <a:pt x="11029406" y="4205420"/>
                </a:lnTo>
                <a:close/>
                <a:moveTo>
                  <a:pt x="7732881" y="3234096"/>
                </a:moveTo>
                <a:lnTo>
                  <a:pt x="8716243" y="3234096"/>
                </a:lnTo>
                <a:lnTo>
                  <a:pt x="8716243" y="4205420"/>
                </a:lnTo>
                <a:lnTo>
                  <a:pt x="7732881" y="4205420"/>
                </a:lnTo>
                <a:close/>
                <a:moveTo>
                  <a:pt x="3307705" y="3234096"/>
                </a:moveTo>
                <a:lnTo>
                  <a:pt x="4291078" y="3234096"/>
                </a:lnTo>
                <a:lnTo>
                  <a:pt x="4291078" y="4205420"/>
                </a:lnTo>
                <a:lnTo>
                  <a:pt x="3307705" y="4205420"/>
                </a:lnTo>
                <a:close/>
                <a:moveTo>
                  <a:pt x="16538522" y="3234095"/>
                </a:moveTo>
                <a:lnTo>
                  <a:pt x="17510722" y="3234095"/>
                </a:lnTo>
                <a:lnTo>
                  <a:pt x="17510722" y="4205420"/>
                </a:lnTo>
                <a:lnTo>
                  <a:pt x="16538522" y="4205420"/>
                </a:lnTo>
                <a:close/>
                <a:moveTo>
                  <a:pt x="14314763" y="3234095"/>
                </a:moveTo>
                <a:lnTo>
                  <a:pt x="15298135" y="3234095"/>
                </a:lnTo>
                <a:lnTo>
                  <a:pt x="15298135" y="4205420"/>
                </a:lnTo>
                <a:lnTo>
                  <a:pt x="14314763" y="4205420"/>
                </a:lnTo>
                <a:close/>
                <a:moveTo>
                  <a:pt x="6604243" y="3234095"/>
                </a:moveTo>
                <a:lnTo>
                  <a:pt x="7576442" y="3234095"/>
                </a:lnTo>
                <a:lnTo>
                  <a:pt x="7576442" y="4205420"/>
                </a:lnTo>
                <a:lnTo>
                  <a:pt x="6604243" y="4205420"/>
                </a:lnTo>
                <a:close/>
                <a:moveTo>
                  <a:pt x="7732898" y="2163430"/>
                </a:moveTo>
                <a:lnTo>
                  <a:pt x="8716243" y="2163430"/>
                </a:lnTo>
                <a:lnTo>
                  <a:pt x="8716243" y="3123724"/>
                </a:lnTo>
                <a:lnTo>
                  <a:pt x="7732898" y="3123724"/>
                </a:lnTo>
                <a:close/>
                <a:moveTo>
                  <a:pt x="22364" y="2163430"/>
                </a:moveTo>
                <a:lnTo>
                  <a:pt x="994564" y="2163430"/>
                </a:lnTo>
                <a:lnTo>
                  <a:pt x="994564" y="3123724"/>
                </a:lnTo>
                <a:lnTo>
                  <a:pt x="22364" y="3123724"/>
                </a:lnTo>
                <a:close/>
                <a:moveTo>
                  <a:pt x="12124526" y="2163429"/>
                </a:moveTo>
                <a:lnTo>
                  <a:pt x="13107898" y="2163429"/>
                </a:lnTo>
                <a:lnTo>
                  <a:pt x="13107898" y="3123723"/>
                </a:lnTo>
                <a:lnTo>
                  <a:pt x="12124526" y="3123723"/>
                </a:lnTo>
                <a:close/>
                <a:moveTo>
                  <a:pt x="9934287" y="2163429"/>
                </a:moveTo>
                <a:lnTo>
                  <a:pt x="10906488" y="2163429"/>
                </a:lnTo>
                <a:lnTo>
                  <a:pt x="10906488" y="3123724"/>
                </a:lnTo>
                <a:lnTo>
                  <a:pt x="9934287" y="3123724"/>
                </a:lnTo>
                <a:close/>
                <a:moveTo>
                  <a:pt x="4402840" y="2163429"/>
                </a:moveTo>
                <a:lnTo>
                  <a:pt x="5386215" y="2163429"/>
                </a:lnTo>
                <a:lnTo>
                  <a:pt x="5386215" y="3123723"/>
                </a:lnTo>
                <a:lnTo>
                  <a:pt x="4402840" y="3123723"/>
                </a:lnTo>
                <a:close/>
                <a:moveTo>
                  <a:pt x="2212602" y="2163429"/>
                </a:moveTo>
                <a:lnTo>
                  <a:pt x="3195974" y="2163429"/>
                </a:lnTo>
                <a:lnTo>
                  <a:pt x="3195974" y="3123724"/>
                </a:lnTo>
                <a:lnTo>
                  <a:pt x="2212602" y="3123724"/>
                </a:lnTo>
                <a:close/>
                <a:moveTo>
                  <a:pt x="15432232" y="2163428"/>
                </a:moveTo>
                <a:lnTo>
                  <a:pt x="16415604" y="2163428"/>
                </a:lnTo>
                <a:lnTo>
                  <a:pt x="16415604" y="3123722"/>
                </a:lnTo>
                <a:lnTo>
                  <a:pt x="15432232" y="3123722"/>
                </a:lnTo>
                <a:close/>
                <a:moveTo>
                  <a:pt x="13219644" y="2163428"/>
                </a:moveTo>
                <a:lnTo>
                  <a:pt x="14203016" y="2163428"/>
                </a:lnTo>
                <a:lnTo>
                  <a:pt x="14203016" y="3123722"/>
                </a:lnTo>
                <a:lnTo>
                  <a:pt x="13219644" y="3123722"/>
                </a:lnTo>
                <a:close/>
                <a:moveTo>
                  <a:pt x="11029406" y="2163428"/>
                </a:moveTo>
                <a:lnTo>
                  <a:pt x="12012778" y="2163428"/>
                </a:lnTo>
                <a:lnTo>
                  <a:pt x="12012778" y="3123722"/>
                </a:lnTo>
                <a:lnTo>
                  <a:pt x="11029406" y="3123722"/>
                </a:lnTo>
                <a:close/>
                <a:moveTo>
                  <a:pt x="6604257" y="2163428"/>
                </a:moveTo>
                <a:lnTo>
                  <a:pt x="7576456" y="2163428"/>
                </a:lnTo>
                <a:lnTo>
                  <a:pt x="7576456" y="3123722"/>
                </a:lnTo>
                <a:lnTo>
                  <a:pt x="6604257" y="3123722"/>
                </a:lnTo>
                <a:close/>
                <a:moveTo>
                  <a:pt x="5509136" y="2163428"/>
                </a:moveTo>
                <a:lnTo>
                  <a:pt x="6481338" y="2163428"/>
                </a:lnTo>
                <a:lnTo>
                  <a:pt x="6481338" y="3123722"/>
                </a:lnTo>
                <a:lnTo>
                  <a:pt x="5509136" y="3123722"/>
                </a:lnTo>
                <a:close/>
                <a:moveTo>
                  <a:pt x="3307717" y="2163428"/>
                </a:moveTo>
                <a:lnTo>
                  <a:pt x="4291092" y="2163428"/>
                </a:lnTo>
                <a:lnTo>
                  <a:pt x="4291092" y="3123722"/>
                </a:lnTo>
                <a:lnTo>
                  <a:pt x="3307717" y="3123722"/>
                </a:lnTo>
                <a:close/>
                <a:moveTo>
                  <a:pt x="16538522" y="2163427"/>
                </a:moveTo>
                <a:lnTo>
                  <a:pt x="17510722" y="2163427"/>
                </a:lnTo>
                <a:lnTo>
                  <a:pt x="17510722" y="3123722"/>
                </a:lnTo>
                <a:lnTo>
                  <a:pt x="16538522" y="3123722"/>
                </a:lnTo>
                <a:close/>
                <a:moveTo>
                  <a:pt x="14314763" y="2163427"/>
                </a:moveTo>
                <a:lnTo>
                  <a:pt x="15298135" y="2163427"/>
                </a:lnTo>
                <a:lnTo>
                  <a:pt x="15298135" y="3123722"/>
                </a:lnTo>
                <a:lnTo>
                  <a:pt x="14314763" y="3123722"/>
                </a:lnTo>
                <a:close/>
                <a:moveTo>
                  <a:pt x="8827991" y="2163424"/>
                </a:moveTo>
                <a:lnTo>
                  <a:pt x="9811363" y="2163424"/>
                </a:lnTo>
                <a:lnTo>
                  <a:pt x="9811363" y="3123719"/>
                </a:lnTo>
                <a:lnTo>
                  <a:pt x="8827991" y="3123719"/>
                </a:lnTo>
                <a:close/>
                <a:moveTo>
                  <a:pt x="1117470" y="2163424"/>
                </a:moveTo>
                <a:lnTo>
                  <a:pt x="2100843" y="2163424"/>
                </a:lnTo>
                <a:lnTo>
                  <a:pt x="2100843" y="3123720"/>
                </a:lnTo>
                <a:lnTo>
                  <a:pt x="1117470" y="3123720"/>
                </a:lnTo>
                <a:close/>
                <a:moveTo>
                  <a:pt x="8827991" y="1081717"/>
                </a:moveTo>
                <a:lnTo>
                  <a:pt x="9811363" y="1081717"/>
                </a:lnTo>
                <a:lnTo>
                  <a:pt x="9811363" y="2042017"/>
                </a:lnTo>
                <a:lnTo>
                  <a:pt x="8827991" y="2042017"/>
                </a:lnTo>
                <a:close/>
                <a:moveTo>
                  <a:pt x="1117480" y="1081717"/>
                </a:moveTo>
                <a:lnTo>
                  <a:pt x="2100854" y="1081717"/>
                </a:lnTo>
                <a:lnTo>
                  <a:pt x="2100854" y="2042017"/>
                </a:lnTo>
                <a:lnTo>
                  <a:pt x="1117480" y="2042017"/>
                </a:lnTo>
                <a:close/>
                <a:moveTo>
                  <a:pt x="14314763" y="1081715"/>
                </a:moveTo>
                <a:lnTo>
                  <a:pt x="15298135" y="1081715"/>
                </a:lnTo>
                <a:lnTo>
                  <a:pt x="15298135" y="2042015"/>
                </a:lnTo>
                <a:lnTo>
                  <a:pt x="14314763" y="2042015"/>
                </a:lnTo>
                <a:close/>
                <a:moveTo>
                  <a:pt x="6604256" y="1081715"/>
                </a:moveTo>
                <a:lnTo>
                  <a:pt x="7576454" y="1081715"/>
                </a:lnTo>
                <a:lnTo>
                  <a:pt x="7576454" y="2042015"/>
                </a:lnTo>
                <a:lnTo>
                  <a:pt x="6604256" y="2042015"/>
                </a:lnTo>
                <a:close/>
                <a:moveTo>
                  <a:pt x="16538522" y="1081714"/>
                </a:moveTo>
                <a:lnTo>
                  <a:pt x="17510722" y="1081714"/>
                </a:lnTo>
                <a:lnTo>
                  <a:pt x="17510722" y="2042015"/>
                </a:lnTo>
                <a:lnTo>
                  <a:pt x="16538522" y="2042015"/>
                </a:lnTo>
                <a:close/>
                <a:moveTo>
                  <a:pt x="5509135" y="1081714"/>
                </a:moveTo>
                <a:lnTo>
                  <a:pt x="6481334" y="1081714"/>
                </a:lnTo>
                <a:lnTo>
                  <a:pt x="6481334" y="2042015"/>
                </a:lnTo>
                <a:lnTo>
                  <a:pt x="5509135" y="2042015"/>
                </a:lnTo>
                <a:close/>
                <a:moveTo>
                  <a:pt x="15432232" y="1081714"/>
                </a:moveTo>
                <a:lnTo>
                  <a:pt x="16415604" y="1081714"/>
                </a:lnTo>
                <a:lnTo>
                  <a:pt x="16415604" y="2042015"/>
                </a:lnTo>
                <a:lnTo>
                  <a:pt x="15432232" y="2042015"/>
                </a:lnTo>
                <a:close/>
                <a:moveTo>
                  <a:pt x="13219644" y="1081714"/>
                </a:moveTo>
                <a:lnTo>
                  <a:pt x="14203016" y="1081714"/>
                </a:lnTo>
                <a:lnTo>
                  <a:pt x="14203016" y="2042015"/>
                </a:lnTo>
                <a:lnTo>
                  <a:pt x="13219644" y="2042015"/>
                </a:lnTo>
                <a:close/>
                <a:moveTo>
                  <a:pt x="12135697" y="1081714"/>
                </a:moveTo>
                <a:lnTo>
                  <a:pt x="13119069" y="1081714"/>
                </a:lnTo>
                <a:lnTo>
                  <a:pt x="13119069" y="2042014"/>
                </a:lnTo>
                <a:lnTo>
                  <a:pt x="12135697" y="2042014"/>
                </a:lnTo>
                <a:close/>
                <a:moveTo>
                  <a:pt x="11029406" y="1081714"/>
                </a:moveTo>
                <a:lnTo>
                  <a:pt x="12012778" y="1081714"/>
                </a:lnTo>
                <a:lnTo>
                  <a:pt x="12012778" y="2042014"/>
                </a:lnTo>
                <a:lnTo>
                  <a:pt x="11029406" y="2042014"/>
                </a:lnTo>
                <a:close/>
                <a:moveTo>
                  <a:pt x="4414012" y="1081714"/>
                </a:moveTo>
                <a:lnTo>
                  <a:pt x="5397385" y="1081714"/>
                </a:lnTo>
                <a:lnTo>
                  <a:pt x="5397385" y="2042014"/>
                </a:lnTo>
                <a:lnTo>
                  <a:pt x="4414012" y="2042014"/>
                </a:lnTo>
                <a:close/>
                <a:moveTo>
                  <a:pt x="3307713" y="1081714"/>
                </a:moveTo>
                <a:lnTo>
                  <a:pt x="4291088" y="1081714"/>
                </a:lnTo>
                <a:lnTo>
                  <a:pt x="4291088" y="2042014"/>
                </a:lnTo>
                <a:lnTo>
                  <a:pt x="3307713" y="2042014"/>
                </a:lnTo>
                <a:close/>
                <a:moveTo>
                  <a:pt x="9934287" y="1081711"/>
                </a:moveTo>
                <a:lnTo>
                  <a:pt x="10906488" y="1081711"/>
                </a:lnTo>
                <a:lnTo>
                  <a:pt x="10906488" y="2042012"/>
                </a:lnTo>
                <a:lnTo>
                  <a:pt x="9934287" y="2042012"/>
                </a:lnTo>
                <a:close/>
                <a:moveTo>
                  <a:pt x="2212590" y="1081711"/>
                </a:moveTo>
                <a:lnTo>
                  <a:pt x="3195962" y="1081711"/>
                </a:lnTo>
                <a:lnTo>
                  <a:pt x="3195962" y="2042012"/>
                </a:lnTo>
                <a:lnTo>
                  <a:pt x="2212590" y="2042012"/>
                </a:lnTo>
                <a:close/>
                <a:moveTo>
                  <a:pt x="7732898" y="1070681"/>
                </a:moveTo>
                <a:lnTo>
                  <a:pt x="8716243" y="1070681"/>
                </a:lnTo>
                <a:lnTo>
                  <a:pt x="8716243" y="2030981"/>
                </a:lnTo>
                <a:lnTo>
                  <a:pt x="7732898" y="2030981"/>
                </a:lnTo>
                <a:close/>
                <a:moveTo>
                  <a:pt x="22364" y="1070681"/>
                </a:moveTo>
                <a:lnTo>
                  <a:pt x="994563" y="1070681"/>
                </a:lnTo>
                <a:lnTo>
                  <a:pt x="994563" y="2030981"/>
                </a:lnTo>
                <a:lnTo>
                  <a:pt x="22364" y="2030981"/>
                </a:lnTo>
                <a:close/>
                <a:moveTo>
                  <a:pt x="3307713" y="4"/>
                </a:moveTo>
                <a:lnTo>
                  <a:pt x="4291086" y="4"/>
                </a:lnTo>
                <a:lnTo>
                  <a:pt x="4291086" y="960300"/>
                </a:lnTo>
                <a:lnTo>
                  <a:pt x="3307713" y="960300"/>
                </a:lnTo>
                <a:close/>
                <a:moveTo>
                  <a:pt x="11029406" y="4"/>
                </a:moveTo>
                <a:lnTo>
                  <a:pt x="12012778" y="4"/>
                </a:lnTo>
                <a:lnTo>
                  <a:pt x="12012778" y="960300"/>
                </a:lnTo>
                <a:lnTo>
                  <a:pt x="11029406" y="960300"/>
                </a:lnTo>
                <a:close/>
                <a:moveTo>
                  <a:pt x="4402834" y="4"/>
                </a:moveTo>
                <a:lnTo>
                  <a:pt x="5386206" y="4"/>
                </a:lnTo>
                <a:lnTo>
                  <a:pt x="5386206" y="960300"/>
                </a:lnTo>
                <a:lnTo>
                  <a:pt x="4402834" y="960300"/>
                </a:lnTo>
                <a:close/>
                <a:moveTo>
                  <a:pt x="12124526" y="4"/>
                </a:moveTo>
                <a:lnTo>
                  <a:pt x="13107898" y="4"/>
                </a:lnTo>
                <a:lnTo>
                  <a:pt x="13107898" y="960300"/>
                </a:lnTo>
                <a:lnTo>
                  <a:pt x="12124526" y="960300"/>
                </a:lnTo>
                <a:close/>
                <a:moveTo>
                  <a:pt x="5509132" y="4"/>
                </a:moveTo>
                <a:lnTo>
                  <a:pt x="6481332" y="4"/>
                </a:lnTo>
                <a:lnTo>
                  <a:pt x="6481332" y="960300"/>
                </a:lnTo>
                <a:lnTo>
                  <a:pt x="5509132" y="960300"/>
                </a:lnTo>
                <a:close/>
                <a:moveTo>
                  <a:pt x="13219644" y="3"/>
                </a:moveTo>
                <a:lnTo>
                  <a:pt x="14203016" y="3"/>
                </a:lnTo>
                <a:lnTo>
                  <a:pt x="14203016" y="960300"/>
                </a:lnTo>
                <a:lnTo>
                  <a:pt x="13219644" y="960300"/>
                </a:lnTo>
                <a:close/>
                <a:moveTo>
                  <a:pt x="15432232" y="3"/>
                </a:moveTo>
                <a:lnTo>
                  <a:pt x="16415604" y="3"/>
                </a:lnTo>
                <a:lnTo>
                  <a:pt x="16415604" y="960299"/>
                </a:lnTo>
                <a:lnTo>
                  <a:pt x="15432232" y="960299"/>
                </a:lnTo>
                <a:close/>
                <a:moveTo>
                  <a:pt x="6615422" y="3"/>
                </a:moveTo>
                <a:lnTo>
                  <a:pt x="7587621" y="3"/>
                </a:lnTo>
                <a:lnTo>
                  <a:pt x="7587621" y="960299"/>
                </a:lnTo>
                <a:lnTo>
                  <a:pt x="6615422" y="960299"/>
                </a:lnTo>
                <a:close/>
                <a:moveTo>
                  <a:pt x="14325934" y="3"/>
                </a:moveTo>
                <a:lnTo>
                  <a:pt x="15309306" y="3"/>
                </a:lnTo>
                <a:lnTo>
                  <a:pt x="15309306" y="960299"/>
                </a:lnTo>
                <a:lnTo>
                  <a:pt x="14325934" y="960299"/>
                </a:lnTo>
                <a:close/>
                <a:moveTo>
                  <a:pt x="16538522" y="3"/>
                </a:moveTo>
                <a:lnTo>
                  <a:pt x="17521894" y="3"/>
                </a:lnTo>
                <a:lnTo>
                  <a:pt x="17521894" y="960299"/>
                </a:lnTo>
                <a:lnTo>
                  <a:pt x="16538522" y="960299"/>
                </a:lnTo>
                <a:close/>
                <a:moveTo>
                  <a:pt x="2212590" y="1"/>
                </a:moveTo>
                <a:lnTo>
                  <a:pt x="3195962" y="1"/>
                </a:lnTo>
                <a:lnTo>
                  <a:pt x="3195962" y="960298"/>
                </a:lnTo>
                <a:lnTo>
                  <a:pt x="2212590" y="960298"/>
                </a:lnTo>
                <a:close/>
                <a:moveTo>
                  <a:pt x="9934287" y="1"/>
                </a:moveTo>
                <a:lnTo>
                  <a:pt x="10906488" y="1"/>
                </a:lnTo>
                <a:lnTo>
                  <a:pt x="10906488" y="960297"/>
                </a:lnTo>
                <a:lnTo>
                  <a:pt x="9934287" y="960297"/>
                </a:lnTo>
                <a:close/>
                <a:moveTo>
                  <a:pt x="1106297" y="1"/>
                </a:moveTo>
                <a:lnTo>
                  <a:pt x="2089670" y="1"/>
                </a:lnTo>
                <a:lnTo>
                  <a:pt x="2089670" y="960297"/>
                </a:lnTo>
                <a:lnTo>
                  <a:pt x="1106297" y="960297"/>
                </a:lnTo>
                <a:close/>
                <a:moveTo>
                  <a:pt x="8827991" y="1"/>
                </a:moveTo>
                <a:lnTo>
                  <a:pt x="9800192" y="1"/>
                </a:lnTo>
                <a:lnTo>
                  <a:pt x="9800192" y="960297"/>
                </a:lnTo>
                <a:lnTo>
                  <a:pt x="8827991" y="960297"/>
                </a:lnTo>
                <a:close/>
                <a:moveTo>
                  <a:pt x="0" y="1"/>
                </a:moveTo>
                <a:lnTo>
                  <a:pt x="983372" y="1"/>
                </a:lnTo>
                <a:lnTo>
                  <a:pt x="983372" y="960297"/>
                </a:lnTo>
                <a:lnTo>
                  <a:pt x="0" y="960297"/>
                </a:lnTo>
                <a:close/>
                <a:moveTo>
                  <a:pt x="7721711" y="0"/>
                </a:moveTo>
                <a:lnTo>
                  <a:pt x="8693901" y="0"/>
                </a:lnTo>
                <a:lnTo>
                  <a:pt x="8693901" y="960297"/>
                </a:lnTo>
                <a:lnTo>
                  <a:pt x="7721711" y="96029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451527" y="3120406"/>
            <a:ext cx="4286746" cy="5715000"/>
          </a:xfrm>
          <a:custGeom>
            <a:avLst/>
            <a:gdLst>
              <a:gd name="connsiteX0" fmla="*/ 2857500 w 5715000"/>
              <a:gd name="connsiteY0" fmla="*/ 1598631 h 5715000"/>
              <a:gd name="connsiteX1" fmla="*/ 4116369 w 5715000"/>
              <a:gd name="connsiteY1" fmla="*/ 2857500 h 5715000"/>
              <a:gd name="connsiteX2" fmla="*/ 2857500 w 5715000"/>
              <a:gd name="connsiteY2" fmla="*/ 4116369 h 5715000"/>
              <a:gd name="connsiteX3" fmla="*/ 1598631 w 5715000"/>
              <a:gd name="connsiteY3" fmla="*/ 2857500 h 5715000"/>
              <a:gd name="connsiteX4" fmla="*/ 2857500 w 5715000"/>
              <a:gd name="connsiteY4" fmla="*/ 1598631 h 5715000"/>
              <a:gd name="connsiteX5" fmla="*/ 2857500 w 5715000"/>
              <a:gd name="connsiteY5" fmla="*/ 1477944 h 5715000"/>
              <a:gd name="connsiteX6" fmla="*/ 1477944 w 5715000"/>
              <a:gd name="connsiteY6" fmla="*/ 2857500 h 5715000"/>
              <a:gd name="connsiteX7" fmla="*/ 2857500 w 5715000"/>
              <a:gd name="connsiteY7" fmla="*/ 4237056 h 5715000"/>
              <a:gd name="connsiteX8" fmla="*/ 4237056 w 5715000"/>
              <a:gd name="connsiteY8" fmla="*/ 2857500 h 5715000"/>
              <a:gd name="connsiteX9" fmla="*/ 2857500 w 5715000"/>
              <a:gd name="connsiteY9" fmla="*/ 1477944 h 5715000"/>
              <a:gd name="connsiteX10" fmla="*/ 2857500 w 5715000"/>
              <a:gd name="connsiteY10" fmla="*/ 0 h 5715000"/>
              <a:gd name="connsiteX11" fmla="*/ 5715000 w 5715000"/>
              <a:gd name="connsiteY11" fmla="*/ 2857500 h 5715000"/>
              <a:gd name="connsiteX12" fmla="*/ 2857500 w 5715000"/>
              <a:gd name="connsiteY12" fmla="*/ 5715000 h 5715000"/>
              <a:gd name="connsiteX13" fmla="*/ 0 w 5715000"/>
              <a:gd name="connsiteY13" fmla="*/ 2857500 h 5715000"/>
              <a:gd name="connsiteX14" fmla="*/ 2857500 w 5715000"/>
              <a:gd name="connsiteY14" fmla="*/ 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5000" h="5715000">
                <a:moveTo>
                  <a:pt x="2857500" y="1598631"/>
                </a:moveTo>
                <a:cubicBezTo>
                  <a:pt x="3552754" y="1598631"/>
                  <a:pt x="4116369" y="2162246"/>
                  <a:pt x="4116369" y="2857500"/>
                </a:cubicBezTo>
                <a:cubicBezTo>
                  <a:pt x="4116369" y="3552754"/>
                  <a:pt x="3552754" y="4116369"/>
                  <a:pt x="2857500" y="4116369"/>
                </a:cubicBezTo>
                <a:cubicBezTo>
                  <a:pt x="2162246" y="4116369"/>
                  <a:pt x="1598631" y="3552754"/>
                  <a:pt x="1598631" y="2857500"/>
                </a:cubicBezTo>
                <a:cubicBezTo>
                  <a:pt x="1598631" y="2162246"/>
                  <a:pt x="2162246" y="1598631"/>
                  <a:pt x="2857500" y="1598631"/>
                </a:cubicBezTo>
                <a:close/>
                <a:moveTo>
                  <a:pt x="2857500" y="1477944"/>
                </a:moveTo>
                <a:cubicBezTo>
                  <a:pt x="2095592" y="1477944"/>
                  <a:pt x="1477944" y="2095592"/>
                  <a:pt x="1477944" y="2857500"/>
                </a:cubicBezTo>
                <a:cubicBezTo>
                  <a:pt x="1477944" y="3619408"/>
                  <a:pt x="2095592" y="4237056"/>
                  <a:pt x="2857500" y="4237056"/>
                </a:cubicBezTo>
                <a:cubicBezTo>
                  <a:pt x="3619408" y="4237056"/>
                  <a:pt x="4237056" y="3619408"/>
                  <a:pt x="4237056" y="2857500"/>
                </a:cubicBezTo>
                <a:cubicBezTo>
                  <a:pt x="4237056" y="2095592"/>
                  <a:pt x="3619408" y="1477944"/>
                  <a:pt x="2857500" y="1477944"/>
                </a:cubicBezTo>
                <a:close/>
                <a:moveTo>
                  <a:pt x="2857500" y="0"/>
                </a:moveTo>
                <a:cubicBezTo>
                  <a:pt x="4435654" y="0"/>
                  <a:pt x="5715000" y="1279346"/>
                  <a:pt x="5715000" y="2857500"/>
                </a:cubicBezTo>
                <a:cubicBezTo>
                  <a:pt x="5715000" y="4435654"/>
                  <a:pt x="4435654" y="5715000"/>
                  <a:pt x="2857500" y="5715000"/>
                </a:cubicBezTo>
                <a:cubicBezTo>
                  <a:pt x="1279346" y="5715000"/>
                  <a:pt x="0" y="4435654"/>
                  <a:pt x="0" y="2857500"/>
                </a:cubicBezTo>
                <a:cubicBezTo>
                  <a:pt x="0" y="1279346"/>
                  <a:pt x="1279346" y="0"/>
                  <a:pt x="2857500" y="0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DA177-AAA6-C747-A532-94EF5F523837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DA256F-1B39-D84D-ADC2-E026A1B414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CE324C-3444-A14E-9C65-A01E60CA6D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1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208227" y="2576587"/>
            <a:ext cx="4773346" cy="6363727"/>
          </a:xfrm>
          <a:custGeom>
            <a:avLst/>
            <a:gdLst>
              <a:gd name="T0" fmla="*/ 1402 w 2805"/>
              <a:gd name="T1" fmla="*/ 0 h 2803"/>
              <a:gd name="T2" fmla="*/ 2805 w 2805"/>
              <a:gd name="T3" fmla="*/ 1401 h 2803"/>
              <a:gd name="T4" fmla="*/ 1402 w 2805"/>
              <a:gd name="T5" fmla="*/ 2803 h 2803"/>
              <a:gd name="T6" fmla="*/ 0 w 2805"/>
              <a:gd name="T7" fmla="*/ 1401 h 2803"/>
              <a:gd name="T8" fmla="*/ 1402 w 2805"/>
              <a:gd name="T9" fmla="*/ 0 h 2803"/>
              <a:gd name="T10" fmla="*/ 1402 w 2805"/>
              <a:gd name="T11" fmla="*/ 740 h 2803"/>
              <a:gd name="T12" fmla="*/ 2065 w 2805"/>
              <a:gd name="T13" fmla="*/ 1401 h 2803"/>
              <a:gd name="T14" fmla="*/ 1402 w 2805"/>
              <a:gd name="T15" fmla="*/ 2063 h 2803"/>
              <a:gd name="T16" fmla="*/ 741 w 2805"/>
              <a:gd name="T17" fmla="*/ 1401 h 2803"/>
              <a:gd name="T18" fmla="*/ 1402 w 2805"/>
              <a:gd name="T19" fmla="*/ 740 h 2803"/>
              <a:gd name="T20" fmla="*/ 1402 w 2805"/>
              <a:gd name="T21" fmla="*/ 655 h 2803"/>
              <a:gd name="T22" fmla="*/ 2150 w 2805"/>
              <a:gd name="T23" fmla="*/ 1401 h 2803"/>
              <a:gd name="T24" fmla="*/ 1402 w 2805"/>
              <a:gd name="T25" fmla="*/ 2148 h 2803"/>
              <a:gd name="T26" fmla="*/ 655 w 2805"/>
              <a:gd name="T27" fmla="*/ 1401 h 2803"/>
              <a:gd name="T28" fmla="*/ 1402 w 2805"/>
              <a:gd name="T29" fmla="*/ 655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5" h="2803">
                <a:moveTo>
                  <a:pt x="1402" y="0"/>
                </a:moveTo>
                <a:lnTo>
                  <a:pt x="2805" y="1401"/>
                </a:lnTo>
                <a:lnTo>
                  <a:pt x="1402" y="2803"/>
                </a:lnTo>
                <a:lnTo>
                  <a:pt x="0" y="1401"/>
                </a:lnTo>
                <a:lnTo>
                  <a:pt x="1402" y="0"/>
                </a:lnTo>
                <a:close/>
                <a:moveTo>
                  <a:pt x="1402" y="740"/>
                </a:moveTo>
                <a:lnTo>
                  <a:pt x="2065" y="1401"/>
                </a:lnTo>
                <a:lnTo>
                  <a:pt x="1402" y="2063"/>
                </a:lnTo>
                <a:lnTo>
                  <a:pt x="741" y="1401"/>
                </a:lnTo>
                <a:lnTo>
                  <a:pt x="1402" y="740"/>
                </a:lnTo>
                <a:close/>
                <a:moveTo>
                  <a:pt x="1402" y="655"/>
                </a:moveTo>
                <a:lnTo>
                  <a:pt x="2150" y="1401"/>
                </a:lnTo>
                <a:lnTo>
                  <a:pt x="1402" y="2148"/>
                </a:lnTo>
                <a:lnTo>
                  <a:pt x="655" y="1401"/>
                </a:lnTo>
                <a:lnTo>
                  <a:pt x="1402" y="65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58493-6897-1548-907D-4D138968EF4C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AFBB9B-B0AC-454F-8BB0-5BE56A30B5C9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854286-77C0-0545-B91A-BA15C8156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1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>
            <a:spLocks noGrp="1" noChangeAspect="1" noEditPoints="1"/>
          </p:cNvSpPr>
          <p:nvPr>
            <p:ph type="pic" sz="quarter" idx="10"/>
          </p:nvPr>
        </p:nvSpPr>
        <p:spPr bwMode="auto">
          <a:xfrm flipH="1">
            <a:off x="-1" y="0"/>
            <a:ext cx="11035292" cy="4511040"/>
          </a:xfrm>
          <a:custGeom>
            <a:avLst/>
            <a:gdLst>
              <a:gd name="T0" fmla="*/ 6457 w 7550"/>
              <a:gd name="T1" fmla="*/ 903 h 2315"/>
              <a:gd name="T2" fmla="*/ 6417 w 7550"/>
              <a:gd name="T3" fmla="*/ 1027 h 2315"/>
              <a:gd name="T4" fmla="*/ 6432 w 7550"/>
              <a:gd name="T5" fmla="*/ 1156 h 2315"/>
              <a:gd name="T6" fmla="*/ 6503 w 7550"/>
              <a:gd name="T7" fmla="*/ 1270 h 2315"/>
              <a:gd name="T8" fmla="*/ 6617 w 7550"/>
              <a:gd name="T9" fmla="*/ 1341 h 2315"/>
              <a:gd name="T10" fmla="*/ 6746 w 7550"/>
              <a:gd name="T11" fmla="*/ 1356 h 2315"/>
              <a:gd name="T12" fmla="*/ 6871 w 7550"/>
              <a:gd name="T13" fmla="*/ 1316 h 2315"/>
              <a:gd name="T14" fmla="*/ 4907 w 7550"/>
              <a:gd name="T15" fmla="*/ 1501 h 2315"/>
              <a:gd name="T16" fmla="*/ 4836 w 7550"/>
              <a:gd name="T17" fmla="*/ 1615 h 2315"/>
              <a:gd name="T18" fmla="*/ 4821 w 7550"/>
              <a:gd name="T19" fmla="*/ 1745 h 2315"/>
              <a:gd name="T20" fmla="*/ 4861 w 7550"/>
              <a:gd name="T21" fmla="*/ 1870 h 2315"/>
              <a:gd name="T22" fmla="*/ 4955 w 7550"/>
              <a:gd name="T23" fmla="*/ 1968 h 2315"/>
              <a:gd name="T24" fmla="*/ 5078 w 7550"/>
              <a:gd name="T25" fmla="*/ 2014 h 2315"/>
              <a:gd name="T26" fmla="*/ 5207 w 7550"/>
              <a:gd name="T27" fmla="*/ 2004 h 2315"/>
              <a:gd name="T28" fmla="*/ 5324 w 7550"/>
              <a:gd name="T29" fmla="*/ 1940 h 2315"/>
              <a:gd name="T30" fmla="*/ 3635 w 7550"/>
              <a:gd name="T31" fmla="*/ 1847 h 2315"/>
              <a:gd name="T32" fmla="*/ 3588 w 7550"/>
              <a:gd name="T33" fmla="*/ 1970 h 2315"/>
              <a:gd name="T34" fmla="*/ 3597 w 7550"/>
              <a:gd name="T35" fmla="*/ 2100 h 2315"/>
              <a:gd name="T36" fmla="*/ 3663 w 7550"/>
              <a:gd name="T37" fmla="*/ 2216 h 2315"/>
              <a:gd name="T38" fmla="*/ 3773 w 7550"/>
              <a:gd name="T39" fmla="*/ 2293 h 2315"/>
              <a:gd name="T40" fmla="*/ 3901 w 7550"/>
              <a:gd name="T41" fmla="*/ 2315 h 2315"/>
              <a:gd name="T42" fmla="*/ 4028 w 7550"/>
              <a:gd name="T43" fmla="*/ 2281 h 2315"/>
              <a:gd name="T44" fmla="*/ 4538 w 7550"/>
              <a:gd name="T45" fmla="*/ 0 h 2315"/>
              <a:gd name="T46" fmla="*/ 3395 w 7550"/>
              <a:gd name="T47" fmla="*/ 1176 h 2315"/>
              <a:gd name="T48" fmla="*/ 3373 w 7550"/>
              <a:gd name="T49" fmla="*/ 1305 h 2315"/>
              <a:gd name="T50" fmla="*/ 3407 w 7550"/>
              <a:gd name="T51" fmla="*/ 1431 h 2315"/>
              <a:gd name="T52" fmla="*/ 3496 w 7550"/>
              <a:gd name="T53" fmla="*/ 1535 h 2315"/>
              <a:gd name="T54" fmla="*/ 3616 w 7550"/>
              <a:gd name="T55" fmla="*/ 1587 h 2315"/>
              <a:gd name="T56" fmla="*/ 3747 w 7550"/>
              <a:gd name="T57" fmla="*/ 1584 h 2315"/>
              <a:gd name="T58" fmla="*/ 3866 w 7550"/>
              <a:gd name="T59" fmla="*/ 1525 h 2315"/>
              <a:gd name="T60" fmla="*/ 2175 w 7550"/>
              <a:gd name="T61" fmla="*/ 1432 h 2315"/>
              <a:gd name="T62" fmla="*/ 2122 w 7550"/>
              <a:gd name="T63" fmla="*/ 1553 h 2315"/>
              <a:gd name="T64" fmla="*/ 2125 w 7550"/>
              <a:gd name="T65" fmla="*/ 1682 h 2315"/>
              <a:gd name="T66" fmla="*/ 2184 w 7550"/>
              <a:gd name="T67" fmla="*/ 1801 h 2315"/>
              <a:gd name="T68" fmla="*/ 2291 w 7550"/>
              <a:gd name="T69" fmla="*/ 1885 h 2315"/>
              <a:gd name="T70" fmla="*/ 2418 w 7550"/>
              <a:gd name="T71" fmla="*/ 1913 h 2315"/>
              <a:gd name="T72" fmla="*/ 2546 w 7550"/>
              <a:gd name="T73" fmla="*/ 1885 h 2315"/>
              <a:gd name="T74" fmla="*/ 3522 w 7550"/>
              <a:gd name="T75" fmla="*/ 0 h 2315"/>
              <a:gd name="T76" fmla="*/ 1012 w 7550"/>
              <a:gd name="T77" fmla="*/ 1680 h 2315"/>
              <a:gd name="T78" fmla="*/ 983 w 7550"/>
              <a:gd name="T79" fmla="*/ 1807 h 2315"/>
              <a:gd name="T80" fmla="*/ 1012 w 7550"/>
              <a:gd name="T81" fmla="*/ 1935 h 2315"/>
              <a:gd name="T82" fmla="*/ 1094 w 7550"/>
              <a:gd name="T83" fmla="*/ 2043 h 2315"/>
              <a:gd name="T84" fmla="*/ 1213 w 7550"/>
              <a:gd name="T85" fmla="*/ 2101 h 2315"/>
              <a:gd name="T86" fmla="*/ 1343 w 7550"/>
              <a:gd name="T87" fmla="*/ 2104 h 2315"/>
              <a:gd name="T88" fmla="*/ 1465 w 7550"/>
              <a:gd name="T89" fmla="*/ 2052 h 2315"/>
              <a:gd name="T90" fmla="*/ 67 w 7550"/>
              <a:gd name="T91" fmla="*/ 1664 h 2315"/>
              <a:gd name="T92" fmla="*/ 9 w 7550"/>
              <a:gd name="T93" fmla="*/ 1783 h 2315"/>
              <a:gd name="T94" fmla="*/ 6 w 7550"/>
              <a:gd name="T95" fmla="*/ 1913 h 2315"/>
              <a:gd name="T96" fmla="*/ 58 w 7550"/>
              <a:gd name="T97" fmla="*/ 2034 h 2315"/>
              <a:gd name="T98" fmla="*/ 161 w 7550"/>
              <a:gd name="T99" fmla="*/ 2122 h 2315"/>
              <a:gd name="T100" fmla="*/ 288 w 7550"/>
              <a:gd name="T101" fmla="*/ 2156 h 2315"/>
              <a:gd name="T102" fmla="*/ 417 w 7550"/>
              <a:gd name="T103" fmla="*/ 2135 h 2315"/>
              <a:gd name="T104" fmla="*/ 2585 w 7550"/>
              <a:gd name="T105" fmla="*/ 0 h 2315"/>
              <a:gd name="T106" fmla="*/ 100 w 7550"/>
              <a:gd name="T107" fmla="*/ 712 h 2315"/>
              <a:gd name="T108" fmla="*/ 66 w 7550"/>
              <a:gd name="T109" fmla="*/ 839 h 2315"/>
              <a:gd name="T110" fmla="*/ 88 w 7550"/>
              <a:gd name="T111" fmla="*/ 968 h 2315"/>
              <a:gd name="T112" fmla="*/ 166 w 7550"/>
              <a:gd name="T113" fmla="*/ 1078 h 2315"/>
              <a:gd name="T114" fmla="*/ 282 w 7550"/>
              <a:gd name="T115" fmla="*/ 1143 h 2315"/>
              <a:gd name="T116" fmla="*/ 412 w 7550"/>
              <a:gd name="T117" fmla="*/ 1152 h 2315"/>
              <a:gd name="T118" fmla="*/ 534 w 7550"/>
              <a:gd name="T119" fmla="*/ 1106 h 2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550" h="2315">
                <a:moveTo>
                  <a:pt x="7550" y="651"/>
                </a:moveTo>
                <a:lnTo>
                  <a:pt x="7550" y="0"/>
                </a:lnTo>
                <a:lnTo>
                  <a:pt x="7346" y="0"/>
                </a:lnTo>
                <a:lnTo>
                  <a:pt x="6503" y="842"/>
                </a:lnTo>
                <a:lnTo>
                  <a:pt x="6492" y="853"/>
                </a:lnTo>
                <a:lnTo>
                  <a:pt x="6482" y="865"/>
                </a:lnTo>
                <a:lnTo>
                  <a:pt x="6473" y="877"/>
                </a:lnTo>
                <a:lnTo>
                  <a:pt x="6465" y="890"/>
                </a:lnTo>
                <a:lnTo>
                  <a:pt x="6457" y="903"/>
                </a:lnTo>
                <a:lnTo>
                  <a:pt x="6450" y="916"/>
                </a:lnTo>
                <a:lnTo>
                  <a:pt x="6443" y="929"/>
                </a:lnTo>
                <a:lnTo>
                  <a:pt x="6437" y="942"/>
                </a:lnTo>
                <a:lnTo>
                  <a:pt x="6432" y="956"/>
                </a:lnTo>
                <a:lnTo>
                  <a:pt x="6428" y="970"/>
                </a:lnTo>
                <a:lnTo>
                  <a:pt x="6424" y="984"/>
                </a:lnTo>
                <a:lnTo>
                  <a:pt x="6421" y="998"/>
                </a:lnTo>
                <a:lnTo>
                  <a:pt x="6418" y="1012"/>
                </a:lnTo>
                <a:lnTo>
                  <a:pt x="6417" y="1027"/>
                </a:lnTo>
                <a:lnTo>
                  <a:pt x="6416" y="1042"/>
                </a:lnTo>
                <a:lnTo>
                  <a:pt x="6415" y="1057"/>
                </a:lnTo>
                <a:lnTo>
                  <a:pt x="6416" y="1071"/>
                </a:lnTo>
                <a:lnTo>
                  <a:pt x="6417" y="1085"/>
                </a:lnTo>
                <a:lnTo>
                  <a:pt x="6418" y="1100"/>
                </a:lnTo>
                <a:lnTo>
                  <a:pt x="6421" y="1114"/>
                </a:lnTo>
                <a:lnTo>
                  <a:pt x="6424" y="1128"/>
                </a:lnTo>
                <a:lnTo>
                  <a:pt x="6428" y="1142"/>
                </a:lnTo>
                <a:lnTo>
                  <a:pt x="6432" y="1156"/>
                </a:lnTo>
                <a:lnTo>
                  <a:pt x="6437" y="1170"/>
                </a:lnTo>
                <a:lnTo>
                  <a:pt x="6443" y="1183"/>
                </a:lnTo>
                <a:lnTo>
                  <a:pt x="6450" y="1196"/>
                </a:lnTo>
                <a:lnTo>
                  <a:pt x="6457" y="1210"/>
                </a:lnTo>
                <a:lnTo>
                  <a:pt x="6465" y="1223"/>
                </a:lnTo>
                <a:lnTo>
                  <a:pt x="6473" y="1235"/>
                </a:lnTo>
                <a:lnTo>
                  <a:pt x="6482" y="1247"/>
                </a:lnTo>
                <a:lnTo>
                  <a:pt x="6492" y="1259"/>
                </a:lnTo>
                <a:lnTo>
                  <a:pt x="6503" y="1270"/>
                </a:lnTo>
                <a:lnTo>
                  <a:pt x="6514" y="1281"/>
                </a:lnTo>
                <a:lnTo>
                  <a:pt x="6526" y="1291"/>
                </a:lnTo>
                <a:lnTo>
                  <a:pt x="6538" y="1300"/>
                </a:lnTo>
                <a:lnTo>
                  <a:pt x="6550" y="1308"/>
                </a:lnTo>
                <a:lnTo>
                  <a:pt x="6564" y="1316"/>
                </a:lnTo>
                <a:lnTo>
                  <a:pt x="6577" y="1324"/>
                </a:lnTo>
                <a:lnTo>
                  <a:pt x="6590" y="1330"/>
                </a:lnTo>
                <a:lnTo>
                  <a:pt x="6603" y="1336"/>
                </a:lnTo>
                <a:lnTo>
                  <a:pt x="6617" y="1341"/>
                </a:lnTo>
                <a:lnTo>
                  <a:pt x="6631" y="1345"/>
                </a:lnTo>
                <a:lnTo>
                  <a:pt x="6645" y="1349"/>
                </a:lnTo>
                <a:lnTo>
                  <a:pt x="6659" y="1352"/>
                </a:lnTo>
                <a:lnTo>
                  <a:pt x="6673" y="1355"/>
                </a:lnTo>
                <a:lnTo>
                  <a:pt x="6688" y="1356"/>
                </a:lnTo>
                <a:lnTo>
                  <a:pt x="6702" y="1357"/>
                </a:lnTo>
                <a:lnTo>
                  <a:pt x="6717" y="1358"/>
                </a:lnTo>
                <a:lnTo>
                  <a:pt x="6732" y="1357"/>
                </a:lnTo>
                <a:lnTo>
                  <a:pt x="6746" y="1356"/>
                </a:lnTo>
                <a:lnTo>
                  <a:pt x="6761" y="1355"/>
                </a:lnTo>
                <a:lnTo>
                  <a:pt x="6775" y="1352"/>
                </a:lnTo>
                <a:lnTo>
                  <a:pt x="6789" y="1349"/>
                </a:lnTo>
                <a:lnTo>
                  <a:pt x="6803" y="1345"/>
                </a:lnTo>
                <a:lnTo>
                  <a:pt x="6817" y="1341"/>
                </a:lnTo>
                <a:lnTo>
                  <a:pt x="6831" y="1336"/>
                </a:lnTo>
                <a:lnTo>
                  <a:pt x="6844" y="1330"/>
                </a:lnTo>
                <a:lnTo>
                  <a:pt x="6858" y="1324"/>
                </a:lnTo>
                <a:lnTo>
                  <a:pt x="6871" y="1316"/>
                </a:lnTo>
                <a:lnTo>
                  <a:pt x="6884" y="1308"/>
                </a:lnTo>
                <a:lnTo>
                  <a:pt x="6896" y="1300"/>
                </a:lnTo>
                <a:lnTo>
                  <a:pt x="6908" y="1291"/>
                </a:lnTo>
                <a:lnTo>
                  <a:pt x="6920" y="1281"/>
                </a:lnTo>
                <a:lnTo>
                  <a:pt x="6931" y="1270"/>
                </a:lnTo>
                <a:lnTo>
                  <a:pt x="7550" y="651"/>
                </a:lnTo>
                <a:close/>
                <a:moveTo>
                  <a:pt x="7265" y="0"/>
                </a:moveTo>
                <a:lnTo>
                  <a:pt x="6409" y="0"/>
                </a:lnTo>
                <a:lnTo>
                  <a:pt x="4907" y="1501"/>
                </a:lnTo>
                <a:lnTo>
                  <a:pt x="4897" y="1512"/>
                </a:lnTo>
                <a:lnTo>
                  <a:pt x="4887" y="1524"/>
                </a:lnTo>
                <a:lnTo>
                  <a:pt x="4878" y="1537"/>
                </a:lnTo>
                <a:lnTo>
                  <a:pt x="4869" y="1549"/>
                </a:lnTo>
                <a:lnTo>
                  <a:pt x="4861" y="1562"/>
                </a:lnTo>
                <a:lnTo>
                  <a:pt x="4854" y="1575"/>
                </a:lnTo>
                <a:lnTo>
                  <a:pt x="4847" y="1588"/>
                </a:lnTo>
                <a:lnTo>
                  <a:pt x="4842" y="1601"/>
                </a:lnTo>
                <a:lnTo>
                  <a:pt x="4836" y="1615"/>
                </a:lnTo>
                <a:lnTo>
                  <a:pt x="4832" y="1629"/>
                </a:lnTo>
                <a:lnTo>
                  <a:pt x="4828" y="1643"/>
                </a:lnTo>
                <a:lnTo>
                  <a:pt x="4825" y="1657"/>
                </a:lnTo>
                <a:lnTo>
                  <a:pt x="4823" y="1671"/>
                </a:lnTo>
                <a:lnTo>
                  <a:pt x="4821" y="1686"/>
                </a:lnTo>
                <a:lnTo>
                  <a:pt x="4820" y="1701"/>
                </a:lnTo>
                <a:lnTo>
                  <a:pt x="4820" y="1716"/>
                </a:lnTo>
                <a:lnTo>
                  <a:pt x="4820" y="1730"/>
                </a:lnTo>
                <a:lnTo>
                  <a:pt x="4821" y="1745"/>
                </a:lnTo>
                <a:lnTo>
                  <a:pt x="4823" y="1759"/>
                </a:lnTo>
                <a:lnTo>
                  <a:pt x="4825" y="1773"/>
                </a:lnTo>
                <a:lnTo>
                  <a:pt x="4828" y="1787"/>
                </a:lnTo>
                <a:lnTo>
                  <a:pt x="4832" y="1801"/>
                </a:lnTo>
                <a:lnTo>
                  <a:pt x="4836" y="1815"/>
                </a:lnTo>
                <a:lnTo>
                  <a:pt x="4842" y="1829"/>
                </a:lnTo>
                <a:lnTo>
                  <a:pt x="4847" y="1842"/>
                </a:lnTo>
                <a:lnTo>
                  <a:pt x="4854" y="1857"/>
                </a:lnTo>
                <a:lnTo>
                  <a:pt x="4861" y="1870"/>
                </a:lnTo>
                <a:lnTo>
                  <a:pt x="4869" y="1882"/>
                </a:lnTo>
                <a:lnTo>
                  <a:pt x="4878" y="1894"/>
                </a:lnTo>
                <a:lnTo>
                  <a:pt x="4887" y="1906"/>
                </a:lnTo>
                <a:lnTo>
                  <a:pt x="4897" y="1918"/>
                </a:lnTo>
                <a:lnTo>
                  <a:pt x="4907" y="1929"/>
                </a:lnTo>
                <a:lnTo>
                  <a:pt x="4919" y="1940"/>
                </a:lnTo>
                <a:lnTo>
                  <a:pt x="4930" y="1950"/>
                </a:lnTo>
                <a:lnTo>
                  <a:pt x="4942" y="1959"/>
                </a:lnTo>
                <a:lnTo>
                  <a:pt x="4955" y="1968"/>
                </a:lnTo>
                <a:lnTo>
                  <a:pt x="4968" y="1975"/>
                </a:lnTo>
                <a:lnTo>
                  <a:pt x="4981" y="1983"/>
                </a:lnTo>
                <a:lnTo>
                  <a:pt x="4994" y="1989"/>
                </a:lnTo>
                <a:lnTo>
                  <a:pt x="5008" y="1995"/>
                </a:lnTo>
                <a:lnTo>
                  <a:pt x="5021" y="2000"/>
                </a:lnTo>
                <a:lnTo>
                  <a:pt x="5035" y="2004"/>
                </a:lnTo>
                <a:lnTo>
                  <a:pt x="5049" y="2008"/>
                </a:lnTo>
                <a:lnTo>
                  <a:pt x="5063" y="2011"/>
                </a:lnTo>
                <a:lnTo>
                  <a:pt x="5078" y="2014"/>
                </a:lnTo>
                <a:lnTo>
                  <a:pt x="5092" y="2015"/>
                </a:lnTo>
                <a:lnTo>
                  <a:pt x="5107" y="2016"/>
                </a:lnTo>
                <a:lnTo>
                  <a:pt x="5122" y="2018"/>
                </a:lnTo>
                <a:lnTo>
                  <a:pt x="5136" y="2016"/>
                </a:lnTo>
                <a:lnTo>
                  <a:pt x="5151" y="2015"/>
                </a:lnTo>
                <a:lnTo>
                  <a:pt x="5165" y="2014"/>
                </a:lnTo>
                <a:lnTo>
                  <a:pt x="5179" y="2011"/>
                </a:lnTo>
                <a:lnTo>
                  <a:pt x="5193" y="2008"/>
                </a:lnTo>
                <a:lnTo>
                  <a:pt x="5207" y="2004"/>
                </a:lnTo>
                <a:lnTo>
                  <a:pt x="5221" y="2000"/>
                </a:lnTo>
                <a:lnTo>
                  <a:pt x="5235" y="1995"/>
                </a:lnTo>
                <a:lnTo>
                  <a:pt x="5249" y="1989"/>
                </a:lnTo>
                <a:lnTo>
                  <a:pt x="5263" y="1983"/>
                </a:lnTo>
                <a:lnTo>
                  <a:pt x="5276" y="1975"/>
                </a:lnTo>
                <a:lnTo>
                  <a:pt x="5288" y="1968"/>
                </a:lnTo>
                <a:lnTo>
                  <a:pt x="5301" y="1959"/>
                </a:lnTo>
                <a:lnTo>
                  <a:pt x="5313" y="1950"/>
                </a:lnTo>
                <a:lnTo>
                  <a:pt x="5324" y="1940"/>
                </a:lnTo>
                <a:lnTo>
                  <a:pt x="5335" y="1929"/>
                </a:lnTo>
                <a:lnTo>
                  <a:pt x="7265" y="0"/>
                </a:lnTo>
                <a:close/>
                <a:moveTo>
                  <a:pt x="6330" y="0"/>
                </a:moveTo>
                <a:lnTo>
                  <a:pt x="5474" y="0"/>
                </a:lnTo>
                <a:lnTo>
                  <a:pt x="3673" y="1800"/>
                </a:lnTo>
                <a:lnTo>
                  <a:pt x="3663" y="1811"/>
                </a:lnTo>
                <a:lnTo>
                  <a:pt x="3653" y="1822"/>
                </a:lnTo>
                <a:lnTo>
                  <a:pt x="3644" y="1834"/>
                </a:lnTo>
                <a:lnTo>
                  <a:pt x="3635" y="1847"/>
                </a:lnTo>
                <a:lnTo>
                  <a:pt x="3626" y="1860"/>
                </a:lnTo>
                <a:lnTo>
                  <a:pt x="3619" y="1873"/>
                </a:lnTo>
                <a:lnTo>
                  <a:pt x="3613" y="1886"/>
                </a:lnTo>
                <a:lnTo>
                  <a:pt x="3607" y="1900"/>
                </a:lnTo>
                <a:lnTo>
                  <a:pt x="3602" y="1914"/>
                </a:lnTo>
                <a:lnTo>
                  <a:pt x="3597" y="1927"/>
                </a:lnTo>
                <a:lnTo>
                  <a:pt x="3593" y="1941"/>
                </a:lnTo>
                <a:lnTo>
                  <a:pt x="3590" y="1956"/>
                </a:lnTo>
                <a:lnTo>
                  <a:pt x="3588" y="1970"/>
                </a:lnTo>
                <a:lnTo>
                  <a:pt x="3586" y="1984"/>
                </a:lnTo>
                <a:lnTo>
                  <a:pt x="3585" y="1999"/>
                </a:lnTo>
                <a:lnTo>
                  <a:pt x="3585" y="2013"/>
                </a:lnTo>
                <a:lnTo>
                  <a:pt x="3585" y="2029"/>
                </a:lnTo>
                <a:lnTo>
                  <a:pt x="3586" y="2043"/>
                </a:lnTo>
                <a:lnTo>
                  <a:pt x="3588" y="2057"/>
                </a:lnTo>
                <a:lnTo>
                  <a:pt x="3590" y="2072"/>
                </a:lnTo>
                <a:lnTo>
                  <a:pt x="3593" y="2086"/>
                </a:lnTo>
                <a:lnTo>
                  <a:pt x="3597" y="2100"/>
                </a:lnTo>
                <a:lnTo>
                  <a:pt x="3602" y="2114"/>
                </a:lnTo>
                <a:lnTo>
                  <a:pt x="3607" y="2127"/>
                </a:lnTo>
                <a:lnTo>
                  <a:pt x="3613" y="2141"/>
                </a:lnTo>
                <a:lnTo>
                  <a:pt x="3619" y="2154"/>
                </a:lnTo>
                <a:lnTo>
                  <a:pt x="3626" y="2167"/>
                </a:lnTo>
                <a:lnTo>
                  <a:pt x="3635" y="2181"/>
                </a:lnTo>
                <a:lnTo>
                  <a:pt x="3644" y="2193"/>
                </a:lnTo>
                <a:lnTo>
                  <a:pt x="3653" y="2205"/>
                </a:lnTo>
                <a:lnTo>
                  <a:pt x="3663" y="2216"/>
                </a:lnTo>
                <a:lnTo>
                  <a:pt x="3673" y="2228"/>
                </a:lnTo>
                <a:lnTo>
                  <a:pt x="3685" y="2238"/>
                </a:lnTo>
                <a:lnTo>
                  <a:pt x="3696" y="2248"/>
                </a:lnTo>
                <a:lnTo>
                  <a:pt x="3708" y="2257"/>
                </a:lnTo>
                <a:lnTo>
                  <a:pt x="3720" y="2266"/>
                </a:lnTo>
                <a:lnTo>
                  <a:pt x="3733" y="2274"/>
                </a:lnTo>
                <a:lnTo>
                  <a:pt x="3746" y="2281"/>
                </a:lnTo>
                <a:lnTo>
                  <a:pt x="3759" y="2287"/>
                </a:lnTo>
                <a:lnTo>
                  <a:pt x="3773" y="2293"/>
                </a:lnTo>
                <a:lnTo>
                  <a:pt x="3787" y="2298"/>
                </a:lnTo>
                <a:lnTo>
                  <a:pt x="3801" y="2303"/>
                </a:lnTo>
                <a:lnTo>
                  <a:pt x="3815" y="2307"/>
                </a:lnTo>
                <a:lnTo>
                  <a:pt x="3829" y="2310"/>
                </a:lnTo>
                <a:lnTo>
                  <a:pt x="3844" y="2312"/>
                </a:lnTo>
                <a:lnTo>
                  <a:pt x="3858" y="2314"/>
                </a:lnTo>
                <a:lnTo>
                  <a:pt x="3872" y="2315"/>
                </a:lnTo>
                <a:lnTo>
                  <a:pt x="3887" y="2315"/>
                </a:lnTo>
                <a:lnTo>
                  <a:pt x="3901" y="2315"/>
                </a:lnTo>
                <a:lnTo>
                  <a:pt x="3916" y="2314"/>
                </a:lnTo>
                <a:lnTo>
                  <a:pt x="3931" y="2312"/>
                </a:lnTo>
                <a:lnTo>
                  <a:pt x="3945" y="2310"/>
                </a:lnTo>
                <a:lnTo>
                  <a:pt x="3960" y="2307"/>
                </a:lnTo>
                <a:lnTo>
                  <a:pt x="3974" y="2303"/>
                </a:lnTo>
                <a:lnTo>
                  <a:pt x="3987" y="2298"/>
                </a:lnTo>
                <a:lnTo>
                  <a:pt x="4001" y="2293"/>
                </a:lnTo>
                <a:lnTo>
                  <a:pt x="4015" y="2287"/>
                </a:lnTo>
                <a:lnTo>
                  <a:pt x="4028" y="2281"/>
                </a:lnTo>
                <a:lnTo>
                  <a:pt x="4041" y="2274"/>
                </a:lnTo>
                <a:lnTo>
                  <a:pt x="4053" y="2266"/>
                </a:lnTo>
                <a:lnTo>
                  <a:pt x="4066" y="2257"/>
                </a:lnTo>
                <a:lnTo>
                  <a:pt x="4079" y="2248"/>
                </a:lnTo>
                <a:lnTo>
                  <a:pt x="4090" y="2238"/>
                </a:lnTo>
                <a:lnTo>
                  <a:pt x="4101" y="2228"/>
                </a:lnTo>
                <a:lnTo>
                  <a:pt x="6330" y="0"/>
                </a:lnTo>
                <a:close/>
                <a:moveTo>
                  <a:pt x="5394" y="0"/>
                </a:moveTo>
                <a:lnTo>
                  <a:pt x="4538" y="0"/>
                </a:lnTo>
                <a:lnTo>
                  <a:pt x="3460" y="1077"/>
                </a:lnTo>
                <a:lnTo>
                  <a:pt x="3450" y="1088"/>
                </a:lnTo>
                <a:lnTo>
                  <a:pt x="3440" y="1100"/>
                </a:lnTo>
                <a:lnTo>
                  <a:pt x="3431" y="1112"/>
                </a:lnTo>
                <a:lnTo>
                  <a:pt x="3422" y="1124"/>
                </a:lnTo>
                <a:lnTo>
                  <a:pt x="3414" y="1137"/>
                </a:lnTo>
                <a:lnTo>
                  <a:pt x="3407" y="1150"/>
                </a:lnTo>
                <a:lnTo>
                  <a:pt x="3400" y="1163"/>
                </a:lnTo>
                <a:lnTo>
                  <a:pt x="3395" y="1176"/>
                </a:lnTo>
                <a:lnTo>
                  <a:pt x="3390" y="1190"/>
                </a:lnTo>
                <a:lnTo>
                  <a:pt x="3385" y="1205"/>
                </a:lnTo>
                <a:lnTo>
                  <a:pt x="3381" y="1219"/>
                </a:lnTo>
                <a:lnTo>
                  <a:pt x="3378" y="1233"/>
                </a:lnTo>
                <a:lnTo>
                  <a:pt x="3376" y="1247"/>
                </a:lnTo>
                <a:lnTo>
                  <a:pt x="3374" y="1262"/>
                </a:lnTo>
                <a:lnTo>
                  <a:pt x="3373" y="1276"/>
                </a:lnTo>
                <a:lnTo>
                  <a:pt x="3373" y="1291"/>
                </a:lnTo>
                <a:lnTo>
                  <a:pt x="3373" y="1305"/>
                </a:lnTo>
                <a:lnTo>
                  <a:pt x="3374" y="1319"/>
                </a:lnTo>
                <a:lnTo>
                  <a:pt x="3376" y="1334"/>
                </a:lnTo>
                <a:lnTo>
                  <a:pt x="3378" y="1348"/>
                </a:lnTo>
                <a:lnTo>
                  <a:pt x="3381" y="1362"/>
                </a:lnTo>
                <a:lnTo>
                  <a:pt x="3385" y="1377"/>
                </a:lnTo>
                <a:lnTo>
                  <a:pt x="3390" y="1391"/>
                </a:lnTo>
                <a:lnTo>
                  <a:pt x="3395" y="1405"/>
                </a:lnTo>
                <a:lnTo>
                  <a:pt x="3400" y="1418"/>
                </a:lnTo>
                <a:lnTo>
                  <a:pt x="3407" y="1431"/>
                </a:lnTo>
                <a:lnTo>
                  <a:pt x="3414" y="1444"/>
                </a:lnTo>
                <a:lnTo>
                  <a:pt x="3422" y="1457"/>
                </a:lnTo>
                <a:lnTo>
                  <a:pt x="3431" y="1469"/>
                </a:lnTo>
                <a:lnTo>
                  <a:pt x="3440" y="1481"/>
                </a:lnTo>
                <a:lnTo>
                  <a:pt x="3450" y="1493"/>
                </a:lnTo>
                <a:lnTo>
                  <a:pt x="3460" y="1504"/>
                </a:lnTo>
                <a:lnTo>
                  <a:pt x="3472" y="1515"/>
                </a:lnTo>
                <a:lnTo>
                  <a:pt x="3483" y="1525"/>
                </a:lnTo>
                <a:lnTo>
                  <a:pt x="3496" y="1535"/>
                </a:lnTo>
                <a:lnTo>
                  <a:pt x="3508" y="1543"/>
                </a:lnTo>
                <a:lnTo>
                  <a:pt x="3521" y="1551"/>
                </a:lnTo>
                <a:lnTo>
                  <a:pt x="3534" y="1558"/>
                </a:lnTo>
                <a:lnTo>
                  <a:pt x="3547" y="1565"/>
                </a:lnTo>
                <a:lnTo>
                  <a:pt x="3561" y="1571"/>
                </a:lnTo>
                <a:lnTo>
                  <a:pt x="3574" y="1576"/>
                </a:lnTo>
                <a:lnTo>
                  <a:pt x="3588" y="1580"/>
                </a:lnTo>
                <a:lnTo>
                  <a:pt x="3602" y="1584"/>
                </a:lnTo>
                <a:lnTo>
                  <a:pt x="3616" y="1587"/>
                </a:lnTo>
                <a:lnTo>
                  <a:pt x="3632" y="1590"/>
                </a:lnTo>
                <a:lnTo>
                  <a:pt x="3646" y="1591"/>
                </a:lnTo>
                <a:lnTo>
                  <a:pt x="3660" y="1592"/>
                </a:lnTo>
                <a:lnTo>
                  <a:pt x="3675" y="1593"/>
                </a:lnTo>
                <a:lnTo>
                  <a:pt x="3689" y="1592"/>
                </a:lnTo>
                <a:lnTo>
                  <a:pt x="3704" y="1591"/>
                </a:lnTo>
                <a:lnTo>
                  <a:pt x="3718" y="1590"/>
                </a:lnTo>
                <a:lnTo>
                  <a:pt x="3732" y="1587"/>
                </a:lnTo>
                <a:lnTo>
                  <a:pt x="3747" y="1584"/>
                </a:lnTo>
                <a:lnTo>
                  <a:pt x="3761" y="1580"/>
                </a:lnTo>
                <a:lnTo>
                  <a:pt x="3774" y="1576"/>
                </a:lnTo>
                <a:lnTo>
                  <a:pt x="3789" y="1571"/>
                </a:lnTo>
                <a:lnTo>
                  <a:pt x="3803" y="1565"/>
                </a:lnTo>
                <a:lnTo>
                  <a:pt x="3816" y="1558"/>
                </a:lnTo>
                <a:lnTo>
                  <a:pt x="3829" y="1551"/>
                </a:lnTo>
                <a:lnTo>
                  <a:pt x="3841" y="1543"/>
                </a:lnTo>
                <a:lnTo>
                  <a:pt x="3854" y="1535"/>
                </a:lnTo>
                <a:lnTo>
                  <a:pt x="3866" y="1525"/>
                </a:lnTo>
                <a:lnTo>
                  <a:pt x="3877" y="1515"/>
                </a:lnTo>
                <a:lnTo>
                  <a:pt x="3888" y="1504"/>
                </a:lnTo>
                <a:lnTo>
                  <a:pt x="5394" y="0"/>
                </a:lnTo>
                <a:close/>
                <a:moveTo>
                  <a:pt x="4457" y="0"/>
                </a:moveTo>
                <a:lnTo>
                  <a:pt x="3602" y="0"/>
                </a:lnTo>
                <a:lnTo>
                  <a:pt x="2205" y="1397"/>
                </a:lnTo>
                <a:lnTo>
                  <a:pt x="2194" y="1408"/>
                </a:lnTo>
                <a:lnTo>
                  <a:pt x="2184" y="1420"/>
                </a:lnTo>
                <a:lnTo>
                  <a:pt x="2175" y="1432"/>
                </a:lnTo>
                <a:lnTo>
                  <a:pt x="2165" y="1444"/>
                </a:lnTo>
                <a:lnTo>
                  <a:pt x="2157" y="1457"/>
                </a:lnTo>
                <a:lnTo>
                  <a:pt x="2150" y="1470"/>
                </a:lnTo>
                <a:lnTo>
                  <a:pt x="2144" y="1483"/>
                </a:lnTo>
                <a:lnTo>
                  <a:pt x="2138" y="1497"/>
                </a:lnTo>
                <a:lnTo>
                  <a:pt x="2133" y="1510"/>
                </a:lnTo>
                <a:lnTo>
                  <a:pt x="2128" y="1524"/>
                </a:lnTo>
                <a:lnTo>
                  <a:pt x="2125" y="1539"/>
                </a:lnTo>
                <a:lnTo>
                  <a:pt x="2122" y="1553"/>
                </a:lnTo>
                <a:lnTo>
                  <a:pt x="2119" y="1568"/>
                </a:lnTo>
                <a:lnTo>
                  <a:pt x="2117" y="1582"/>
                </a:lnTo>
                <a:lnTo>
                  <a:pt x="2116" y="1596"/>
                </a:lnTo>
                <a:lnTo>
                  <a:pt x="2116" y="1611"/>
                </a:lnTo>
                <a:lnTo>
                  <a:pt x="2116" y="1625"/>
                </a:lnTo>
                <a:lnTo>
                  <a:pt x="2117" y="1640"/>
                </a:lnTo>
                <a:lnTo>
                  <a:pt x="2119" y="1654"/>
                </a:lnTo>
                <a:lnTo>
                  <a:pt x="2122" y="1668"/>
                </a:lnTo>
                <a:lnTo>
                  <a:pt x="2125" y="1682"/>
                </a:lnTo>
                <a:lnTo>
                  <a:pt x="2128" y="1697"/>
                </a:lnTo>
                <a:lnTo>
                  <a:pt x="2133" y="1711"/>
                </a:lnTo>
                <a:lnTo>
                  <a:pt x="2138" y="1725"/>
                </a:lnTo>
                <a:lnTo>
                  <a:pt x="2144" y="1738"/>
                </a:lnTo>
                <a:lnTo>
                  <a:pt x="2150" y="1752"/>
                </a:lnTo>
                <a:lnTo>
                  <a:pt x="2157" y="1765"/>
                </a:lnTo>
                <a:lnTo>
                  <a:pt x="2165" y="1777"/>
                </a:lnTo>
                <a:lnTo>
                  <a:pt x="2175" y="1789"/>
                </a:lnTo>
                <a:lnTo>
                  <a:pt x="2184" y="1801"/>
                </a:lnTo>
                <a:lnTo>
                  <a:pt x="2194" y="1813"/>
                </a:lnTo>
                <a:lnTo>
                  <a:pt x="2205" y="1824"/>
                </a:lnTo>
                <a:lnTo>
                  <a:pt x="2216" y="1835"/>
                </a:lnTo>
                <a:lnTo>
                  <a:pt x="2227" y="1845"/>
                </a:lnTo>
                <a:lnTo>
                  <a:pt x="2239" y="1855"/>
                </a:lnTo>
                <a:lnTo>
                  <a:pt x="2252" y="1864"/>
                </a:lnTo>
                <a:lnTo>
                  <a:pt x="2264" y="1871"/>
                </a:lnTo>
                <a:lnTo>
                  <a:pt x="2277" y="1879"/>
                </a:lnTo>
                <a:lnTo>
                  <a:pt x="2291" y="1885"/>
                </a:lnTo>
                <a:lnTo>
                  <a:pt x="2304" y="1891"/>
                </a:lnTo>
                <a:lnTo>
                  <a:pt x="2319" y="1896"/>
                </a:lnTo>
                <a:lnTo>
                  <a:pt x="2333" y="1901"/>
                </a:lnTo>
                <a:lnTo>
                  <a:pt x="2347" y="1904"/>
                </a:lnTo>
                <a:lnTo>
                  <a:pt x="2361" y="1907"/>
                </a:lnTo>
                <a:lnTo>
                  <a:pt x="2375" y="1910"/>
                </a:lnTo>
                <a:lnTo>
                  <a:pt x="2389" y="1911"/>
                </a:lnTo>
                <a:lnTo>
                  <a:pt x="2404" y="1913"/>
                </a:lnTo>
                <a:lnTo>
                  <a:pt x="2418" y="1913"/>
                </a:lnTo>
                <a:lnTo>
                  <a:pt x="2433" y="1913"/>
                </a:lnTo>
                <a:lnTo>
                  <a:pt x="2447" y="1911"/>
                </a:lnTo>
                <a:lnTo>
                  <a:pt x="2462" y="1910"/>
                </a:lnTo>
                <a:lnTo>
                  <a:pt x="2477" y="1907"/>
                </a:lnTo>
                <a:lnTo>
                  <a:pt x="2491" y="1904"/>
                </a:lnTo>
                <a:lnTo>
                  <a:pt x="2505" y="1901"/>
                </a:lnTo>
                <a:lnTo>
                  <a:pt x="2519" y="1896"/>
                </a:lnTo>
                <a:lnTo>
                  <a:pt x="2532" y="1891"/>
                </a:lnTo>
                <a:lnTo>
                  <a:pt x="2546" y="1885"/>
                </a:lnTo>
                <a:lnTo>
                  <a:pt x="2559" y="1879"/>
                </a:lnTo>
                <a:lnTo>
                  <a:pt x="2572" y="1871"/>
                </a:lnTo>
                <a:lnTo>
                  <a:pt x="2585" y="1864"/>
                </a:lnTo>
                <a:lnTo>
                  <a:pt x="2597" y="1855"/>
                </a:lnTo>
                <a:lnTo>
                  <a:pt x="2610" y="1845"/>
                </a:lnTo>
                <a:lnTo>
                  <a:pt x="2621" y="1835"/>
                </a:lnTo>
                <a:lnTo>
                  <a:pt x="2633" y="1824"/>
                </a:lnTo>
                <a:lnTo>
                  <a:pt x="4457" y="0"/>
                </a:lnTo>
                <a:close/>
                <a:moveTo>
                  <a:pt x="3522" y="0"/>
                </a:moveTo>
                <a:lnTo>
                  <a:pt x="2666" y="0"/>
                </a:lnTo>
                <a:lnTo>
                  <a:pt x="1071" y="1594"/>
                </a:lnTo>
                <a:lnTo>
                  <a:pt x="1061" y="1605"/>
                </a:lnTo>
                <a:lnTo>
                  <a:pt x="1051" y="1617"/>
                </a:lnTo>
                <a:lnTo>
                  <a:pt x="1042" y="1629"/>
                </a:lnTo>
                <a:lnTo>
                  <a:pt x="1033" y="1641"/>
                </a:lnTo>
                <a:lnTo>
                  <a:pt x="1025" y="1654"/>
                </a:lnTo>
                <a:lnTo>
                  <a:pt x="1018" y="1667"/>
                </a:lnTo>
                <a:lnTo>
                  <a:pt x="1012" y="1680"/>
                </a:lnTo>
                <a:lnTo>
                  <a:pt x="1006" y="1694"/>
                </a:lnTo>
                <a:lnTo>
                  <a:pt x="1001" y="1708"/>
                </a:lnTo>
                <a:lnTo>
                  <a:pt x="996" y="1722"/>
                </a:lnTo>
                <a:lnTo>
                  <a:pt x="991" y="1736"/>
                </a:lnTo>
                <a:lnTo>
                  <a:pt x="988" y="1750"/>
                </a:lnTo>
                <a:lnTo>
                  <a:pt x="986" y="1764"/>
                </a:lnTo>
                <a:lnTo>
                  <a:pt x="984" y="1779"/>
                </a:lnTo>
                <a:lnTo>
                  <a:pt x="983" y="1793"/>
                </a:lnTo>
                <a:lnTo>
                  <a:pt x="983" y="1807"/>
                </a:lnTo>
                <a:lnTo>
                  <a:pt x="983" y="1822"/>
                </a:lnTo>
                <a:lnTo>
                  <a:pt x="984" y="1836"/>
                </a:lnTo>
                <a:lnTo>
                  <a:pt x="986" y="1851"/>
                </a:lnTo>
                <a:lnTo>
                  <a:pt x="988" y="1866"/>
                </a:lnTo>
                <a:lnTo>
                  <a:pt x="991" y="1880"/>
                </a:lnTo>
                <a:lnTo>
                  <a:pt x="996" y="1894"/>
                </a:lnTo>
                <a:lnTo>
                  <a:pt x="1001" y="1908"/>
                </a:lnTo>
                <a:lnTo>
                  <a:pt x="1006" y="1922"/>
                </a:lnTo>
                <a:lnTo>
                  <a:pt x="1012" y="1935"/>
                </a:lnTo>
                <a:lnTo>
                  <a:pt x="1018" y="1948"/>
                </a:lnTo>
                <a:lnTo>
                  <a:pt x="1025" y="1961"/>
                </a:lnTo>
                <a:lnTo>
                  <a:pt x="1033" y="1974"/>
                </a:lnTo>
                <a:lnTo>
                  <a:pt x="1042" y="1986"/>
                </a:lnTo>
                <a:lnTo>
                  <a:pt x="1051" y="1998"/>
                </a:lnTo>
                <a:lnTo>
                  <a:pt x="1061" y="2010"/>
                </a:lnTo>
                <a:lnTo>
                  <a:pt x="1071" y="2022"/>
                </a:lnTo>
                <a:lnTo>
                  <a:pt x="1083" y="2033"/>
                </a:lnTo>
                <a:lnTo>
                  <a:pt x="1094" y="2043"/>
                </a:lnTo>
                <a:lnTo>
                  <a:pt x="1106" y="2052"/>
                </a:lnTo>
                <a:lnTo>
                  <a:pt x="1118" y="2060"/>
                </a:lnTo>
                <a:lnTo>
                  <a:pt x="1131" y="2068"/>
                </a:lnTo>
                <a:lnTo>
                  <a:pt x="1145" y="2075"/>
                </a:lnTo>
                <a:lnTo>
                  <a:pt x="1158" y="2082"/>
                </a:lnTo>
                <a:lnTo>
                  <a:pt x="1172" y="2088"/>
                </a:lnTo>
                <a:lnTo>
                  <a:pt x="1185" y="2093"/>
                </a:lnTo>
                <a:lnTo>
                  <a:pt x="1199" y="2097"/>
                </a:lnTo>
                <a:lnTo>
                  <a:pt x="1213" y="2101"/>
                </a:lnTo>
                <a:lnTo>
                  <a:pt x="1227" y="2104"/>
                </a:lnTo>
                <a:lnTo>
                  <a:pt x="1242" y="2107"/>
                </a:lnTo>
                <a:lnTo>
                  <a:pt x="1256" y="2108"/>
                </a:lnTo>
                <a:lnTo>
                  <a:pt x="1270" y="2109"/>
                </a:lnTo>
                <a:lnTo>
                  <a:pt x="1285" y="2110"/>
                </a:lnTo>
                <a:lnTo>
                  <a:pt x="1300" y="2109"/>
                </a:lnTo>
                <a:lnTo>
                  <a:pt x="1315" y="2108"/>
                </a:lnTo>
                <a:lnTo>
                  <a:pt x="1329" y="2107"/>
                </a:lnTo>
                <a:lnTo>
                  <a:pt x="1343" y="2104"/>
                </a:lnTo>
                <a:lnTo>
                  <a:pt x="1358" y="2101"/>
                </a:lnTo>
                <a:lnTo>
                  <a:pt x="1372" y="2097"/>
                </a:lnTo>
                <a:lnTo>
                  <a:pt x="1385" y="2093"/>
                </a:lnTo>
                <a:lnTo>
                  <a:pt x="1399" y="2088"/>
                </a:lnTo>
                <a:lnTo>
                  <a:pt x="1413" y="2082"/>
                </a:lnTo>
                <a:lnTo>
                  <a:pt x="1426" y="2075"/>
                </a:lnTo>
                <a:lnTo>
                  <a:pt x="1440" y="2068"/>
                </a:lnTo>
                <a:lnTo>
                  <a:pt x="1452" y="2060"/>
                </a:lnTo>
                <a:lnTo>
                  <a:pt x="1465" y="2052"/>
                </a:lnTo>
                <a:lnTo>
                  <a:pt x="1477" y="2043"/>
                </a:lnTo>
                <a:lnTo>
                  <a:pt x="1488" y="2033"/>
                </a:lnTo>
                <a:lnTo>
                  <a:pt x="1499" y="2022"/>
                </a:lnTo>
                <a:lnTo>
                  <a:pt x="3522" y="0"/>
                </a:lnTo>
                <a:close/>
                <a:moveTo>
                  <a:pt x="2585" y="0"/>
                </a:moveTo>
                <a:lnTo>
                  <a:pt x="1731" y="0"/>
                </a:lnTo>
                <a:lnTo>
                  <a:pt x="88" y="1641"/>
                </a:lnTo>
                <a:lnTo>
                  <a:pt x="77" y="1652"/>
                </a:lnTo>
                <a:lnTo>
                  <a:pt x="67" y="1664"/>
                </a:lnTo>
                <a:lnTo>
                  <a:pt x="58" y="1676"/>
                </a:lnTo>
                <a:lnTo>
                  <a:pt x="50" y="1688"/>
                </a:lnTo>
                <a:lnTo>
                  <a:pt x="42" y="1702"/>
                </a:lnTo>
                <a:lnTo>
                  <a:pt x="34" y="1715"/>
                </a:lnTo>
                <a:lnTo>
                  <a:pt x="28" y="1728"/>
                </a:lnTo>
                <a:lnTo>
                  <a:pt x="22" y="1741"/>
                </a:lnTo>
                <a:lnTo>
                  <a:pt x="17" y="1755"/>
                </a:lnTo>
                <a:lnTo>
                  <a:pt x="13" y="1769"/>
                </a:lnTo>
                <a:lnTo>
                  <a:pt x="9" y="1783"/>
                </a:lnTo>
                <a:lnTo>
                  <a:pt x="6" y="1797"/>
                </a:lnTo>
                <a:lnTo>
                  <a:pt x="3" y="1811"/>
                </a:lnTo>
                <a:lnTo>
                  <a:pt x="2" y="1826"/>
                </a:lnTo>
                <a:lnTo>
                  <a:pt x="1" y="1840"/>
                </a:lnTo>
                <a:lnTo>
                  <a:pt x="0" y="1856"/>
                </a:lnTo>
                <a:lnTo>
                  <a:pt x="1" y="1870"/>
                </a:lnTo>
                <a:lnTo>
                  <a:pt x="2" y="1884"/>
                </a:lnTo>
                <a:lnTo>
                  <a:pt x="3" y="1899"/>
                </a:lnTo>
                <a:lnTo>
                  <a:pt x="6" y="1913"/>
                </a:lnTo>
                <a:lnTo>
                  <a:pt x="9" y="1927"/>
                </a:lnTo>
                <a:lnTo>
                  <a:pt x="13" y="1941"/>
                </a:lnTo>
                <a:lnTo>
                  <a:pt x="17" y="1955"/>
                </a:lnTo>
                <a:lnTo>
                  <a:pt x="22" y="1969"/>
                </a:lnTo>
                <a:lnTo>
                  <a:pt x="28" y="1982"/>
                </a:lnTo>
                <a:lnTo>
                  <a:pt x="34" y="1995"/>
                </a:lnTo>
                <a:lnTo>
                  <a:pt x="42" y="2008"/>
                </a:lnTo>
                <a:lnTo>
                  <a:pt x="50" y="2022"/>
                </a:lnTo>
                <a:lnTo>
                  <a:pt x="58" y="2034"/>
                </a:lnTo>
                <a:lnTo>
                  <a:pt x="67" y="2046"/>
                </a:lnTo>
                <a:lnTo>
                  <a:pt x="77" y="2058"/>
                </a:lnTo>
                <a:lnTo>
                  <a:pt x="88" y="2069"/>
                </a:lnTo>
                <a:lnTo>
                  <a:pt x="99" y="2080"/>
                </a:lnTo>
                <a:lnTo>
                  <a:pt x="111" y="2090"/>
                </a:lnTo>
                <a:lnTo>
                  <a:pt x="124" y="2099"/>
                </a:lnTo>
                <a:lnTo>
                  <a:pt x="136" y="2107"/>
                </a:lnTo>
                <a:lnTo>
                  <a:pt x="149" y="2115"/>
                </a:lnTo>
                <a:lnTo>
                  <a:pt x="161" y="2122"/>
                </a:lnTo>
                <a:lnTo>
                  <a:pt x="175" y="2129"/>
                </a:lnTo>
                <a:lnTo>
                  <a:pt x="188" y="2135"/>
                </a:lnTo>
                <a:lnTo>
                  <a:pt x="202" y="2140"/>
                </a:lnTo>
                <a:lnTo>
                  <a:pt x="216" y="2144"/>
                </a:lnTo>
                <a:lnTo>
                  <a:pt x="230" y="2148"/>
                </a:lnTo>
                <a:lnTo>
                  <a:pt x="244" y="2151"/>
                </a:lnTo>
                <a:lnTo>
                  <a:pt x="258" y="2154"/>
                </a:lnTo>
                <a:lnTo>
                  <a:pt x="274" y="2155"/>
                </a:lnTo>
                <a:lnTo>
                  <a:pt x="288" y="2156"/>
                </a:lnTo>
                <a:lnTo>
                  <a:pt x="302" y="2157"/>
                </a:lnTo>
                <a:lnTo>
                  <a:pt x="317" y="2156"/>
                </a:lnTo>
                <a:lnTo>
                  <a:pt x="331" y="2155"/>
                </a:lnTo>
                <a:lnTo>
                  <a:pt x="346" y="2154"/>
                </a:lnTo>
                <a:lnTo>
                  <a:pt x="360" y="2151"/>
                </a:lnTo>
                <a:lnTo>
                  <a:pt x="374" y="2148"/>
                </a:lnTo>
                <a:lnTo>
                  <a:pt x="388" y="2144"/>
                </a:lnTo>
                <a:lnTo>
                  <a:pt x="402" y="2140"/>
                </a:lnTo>
                <a:lnTo>
                  <a:pt x="417" y="2135"/>
                </a:lnTo>
                <a:lnTo>
                  <a:pt x="430" y="2129"/>
                </a:lnTo>
                <a:lnTo>
                  <a:pt x="443" y="2122"/>
                </a:lnTo>
                <a:lnTo>
                  <a:pt x="456" y="2115"/>
                </a:lnTo>
                <a:lnTo>
                  <a:pt x="469" y="2107"/>
                </a:lnTo>
                <a:lnTo>
                  <a:pt x="481" y="2099"/>
                </a:lnTo>
                <a:lnTo>
                  <a:pt x="493" y="2090"/>
                </a:lnTo>
                <a:lnTo>
                  <a:pt x="505" y="2080"/>
                </a:lnTo>
                <a:lnTo>
                  <a:pt x="516" y="2069"/>
                </a:lnTo>
                <a:lnTo>
                  <a:pt x="2585" y="0"/>
                </a:lnTo>
                <a:close/>
                <a:moveTo>
                  <a:pt x="1650" y="0"/>
                </a:moveTo>
                <a:lnTo>
                  <a:pt x="794" y="0"/>
                </a:lnTo>
                <a:lnTo>
                  <a:pt x="154" y="640"/>
                </a:lnTo>
                <a:lnTo>
                  <a:pt x="144" y="651"/>
                </a:lnTo>
                <a:lnTo>
                  <a:pt x="134" y="663"/>
                </a:lnTo>
                <a:lnTo>
                  <a:pt x="125" y="675"/>
                </a:lnTo>
                <a:lnTo>
                  <a:pt x="115" y="687"/>
                </a:lnTo>
                <a:lnTo>
                  <a:pt x="107" y="700"/>
                </a:lnTo>
                <a:lnTo>
                  <a:pt x="100" y="712"/>
                </a:lnTo>
                <a:lnTo>
                  <a:pt x="94" y="727"/>
                </a:lnTo>
                <a:lnTo>
                  <a:pt x="88" y="740"/>
                </a:lnTo>
                <a:lnTo>
                  <a:pt x="83" y="754"/>
                </a:lnTo>
                <a:lnTo>
                  <a:pt x="78" y="768"/>
                </a:lnTo>
                <a:lnTo>
                  <a:pt x="74" y="782"/>
                </a:lnTo>
                <a:lnTo>
                  <a:pt x="71" y="796"/>
                </a:lnTo>
                <a:lnTo>
                  <a:pt x="69" y="810"/>
                </a:lnTo>
                <a:lnTo>
                  <a:pt x="67" y="825"/>
                </a:lnTo>
                <a:lnTo>
                  <a:pt x="66" y="839"/>
                </a:lnTo>
                <a:lnTo>
                  <a:pt x="66" y="853"/>
                </a:lnTo>
                <a:lnTo>
                  <a:pt x="66" y="868"/>
                </a:lnTo>
                <a:lnTo>
                  <a:pt x="67" y="883"/>
                </a:lnTo>
                <a:lnTo>
                  <a:pt x="69" y="898"/>
                </a:lnTo>
                <a:lnTo>
                  <a:pt x="71" y="912"/>
                </a:lnTo>
                <a:lnTo>
                  <a:pt x="74" y="926"/>
                </a:lnTo>
                <a:lnTo>
                  <a:pt x="78" y="940"/>
                </a:lnTo>
                <a:lnTo>
                  <a:pt x="83" y="954"/>
                </a:lnTo>
                <a:lnTo>
                  <a:pt x="88" y="968"/>
                </a:lnTo>
                <a:lnTo>
                  <a:pt x="94" y="981"/>
                </a:lnTo>
                <a:lnTo>
                  <a:pt x="100" y="994"/>
                </a:lnTo>
                <a:lnTo>
                  <a:pt x="107" y="1007"/>
                </a:lnTo>
                <a:lnTo>
                  <a:pt x="115" y="1020"/>
                </a:lnTo>
                <a:lnTo>
                  <a:pt x="125" y="1032"/>
                </a:lnTo>
                <a:lnTo>
                  <a:pt x="134" y="1045"/>
                </a:lnTo>
                <a:lnTo>
                  <a:pt x="144" y="1057"/>
                </a:lnTo>
                <a:lnTo>
                  <a:pt x="154" y="1068"/>
                </a:lnTo>
                <a:lnTo>
                  <a:pt x="166" y="1078"/>
                </a:lnTo>
                <a:lnTo>
                  <a:pt x="177" y="1088"/>
                </a:lnTo>
                <a:lnTo>
                  <a:pt x="189" y="1098"/>
                </a:lnTo>
                <a:lnTo>
                  <a:pt x="202" y="1106"/>
                </a:lnTo>
                <a:lnTo>
                  <a:pt x="214" y="1114"/>
                </a:lnTo>
                <a:lnTo>
                  <a:pt x="227" y="1121"/>
                </a:lnTo>
                <a:lnTo>
                  <a:pt x="240" y="1128"/>
                </a:lnTo>
                <a:lnTo>
                  <a:pt x="254" y="1134"/>
                </a:lnTo>
                <a:lnTo>
                  <a:pt x="268" y="1139"/>
                </a:lnTo>
                <a:lnTo>
                  <a:pt x="282" y="1143"/>
                </a:lnTo>
                <a:lnTo>
                  <a:pt x="296" y="1147"/>
                </a:lnTo>
                <a:lnTo>
                  <a:pt x="310" y="1150"/>
                </a:lnTo>
                <a:lnTo>
                  <a:pt x="325" y="1152"/>
                </a:lnTo>
                <a:lnTo>
                  <a:pt x="339" y="1154"/>
                </a:lnTo>
                <a:lnTo>
                  <a:pt x="354" y="1155"/>
                </a:lnTo>
                <a:lnTo>
                  <a:pt x="368" y="1155"/>
                </a:lnTo>
                <a:lnTo>
                  <a:pt x="382" y="1155"/>
                </a:lnTo>
                <a:lnTo>
                  <a:pt x="397" y="1154"/>
                </a:lnTo>
                <a:lnTo>
                  <a:pt x="412" y="1152"/>
                </a:lnTo>
                <a:lnTo>
                  <a:pt x="426" y="1150"/>
                </a:lnTo>
                <a:lnTo>
                  <a:pt x="441" y="1147"/>
                </a:lnTo>
                <a:lnTo>
                  <a:pt x="455" y="1143"/>
                </a:lnTo>
                <a:lnTo>
                  <a:pt x="468" y="1139"/>
                </a:lnTo>
                <a:lnTo>
                  <a:pt x="482" y="1134"/>
                </a:lnTo>
                <a:lnTo>
                  <a:pt x="496" y="1128"/>
                </a:lnTo>
                <a:lnTo>
                  <a:pt x="509" y="1121"/>
                </a:lnTo>
                <a:lnTo>
                  <a:pt x="522" y="1114"/>
                </a:lnTo>
                <a:lnTo>
                  <a:pt x="534" y="1106"/>
                </a:lnTo>
                <a:lnTo>
                  <a:pt x="547" y="1098"/>
                </a:lnTo>
                <a:lnTo>
                  <a:pt x="560" y="1088"/>
                </a:lnTo>
                <a:lnTo>
                  <a:pt x="571" y="1078"/>
                </a:lnTo>
                <a:lnTo>
                  <a:pt x="582" y="1068"/>
                </a:lnTo>
                <a:lnTo>
                  <a:pt x="165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4B507-86AC-2449-B6D1-1A93CA95FDAA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F79F45-85DE-B949-9825-DB153F4DE558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81CBB9-A54F-F447-A3CC-2069B379AA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1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164906" y="1"/>
            <a:ext cx="12552682" cy="5379495"/>
          </a:xfrm>
          <a:custGeom>
            <a:avLst/>
            <a:gdLst>
              <a:gd name="T0" fmla="*/ 1498 w 7574"/>
              <a:gd name="T1" fmla="*/ 0 h 2433"/>
              <a:gd name="T2" fmla="*/ 2354 w 7574"/>
              <a:gd name="T3" fmla="*/ 0 h 2433"/>
              <a:gd name="T4" fmla="*/ 1520 w 7574"/>
              <a:gd name="T5" fmla="*/ 834 h 2433"/>
              <a:gd name="T6" fmla="*/ 664 w 7574"/>
              <a:gd name="T7" fmla="*/ 834 h 2433"/>
              <a:gd name="T8" fmla="*/ 1498 w 7574"/>
              <a:gd name="T9" fmla="*/ 0 h 2433"/>
              <a:gd name="T10" fmla="*/ 2434 w 7574"/>
              <a:gd name="T11" fmla="*/ 0 h 2433"/>
              <a:gd name="T12" fmla="*/ 3290 w 7574"/>
              <a:gd name="T13" fmla="*/ 0 h 2433"/>
              <a:gd name="T14" fmla="*/ 855 w 7574"/>
              <a:gd name="T15" fmla="*/ 2433 h 2433"/>
              <a:gd name="T16" fmla="*/ 0 w 7574"/>
              <a:gd name="T17" fmla="*/ 2433 h 2433"/>
              <a:gd name="T18" fmla="*/ 2434 w 7574"/>
              <a:gd name="T19" fmla="*/ 0 h 2433"/>
              <a:gd name="T20" fmla="*/ 3370 w 7574"/>
              <a:gd name="T21" fmla="*/ 0 h 2433"/>
              <a:gd name="T22" fmla="*/ 4226 w 7574"/>
              <a:gd name="T23" fmla="*/ 0 h 2433"/>
              <a:gd name="T24" fmla="*/ 2661 w 7574"/>
              <a:gd name="T25" fmla="*/ 1564 h 2433"/>
              <a:gd name="T26" fmla="*/ 1806 w 7574"/>
              <a:gd name="T27" fmla="*/ 1564 h 2433"/>
              <a:gd name="T28" fmla="*/ 3370 w 7574"/>
              <a:gd name="T29" fmla="*/ 0 h 2433"/>
              <a:gd name="T30" fmla="*/ 4306 w 7574"/>
              <a:gd name="T31" fmla="*/ 0 h 2433"/>
              <a:gd name="T32" fmla="*/ 5162 w 7574"/>
              <a:gd name="T33" fmla="*/ 0 h 2433"/>
              <a:gd name="T34" fmla="*/ 3046 w 7574"/>
              <a:gd name="T35" fmla="*/ 2115 h 2433"/>
              <a:gd name="T36" fmla="*/ 2190 w 7574"/>
              <a:gd name="T37" fmla="*/ 2115 h 2433"/>
              <a:gd name="T38" fmla="*/ 4306 w 7574"/>
              <a:gd name="T39" fmla="*/ 0 h 2433"/>
              <a:gd name="T40" fmla="*/ 5242 w 7574"/>
              <a:gd name="T41" fmla="*/ 0 h 2433"/>
              <a:gd name="T42" fmla="*/ 6098 w 7574"/>
              <a:gd name="T43" fmla="*/ 0 h 2433"/>
              <a:gd name="T44" fmla="*/ 4896 w 7574"/>
              <a:gd name="T45" fmla="*/ 1201 h 2433"/>
              <a:gd name="T46" fmla="*/ 4040 w 7574"/>
              <a:gd name="T47" fmla="*/ 1201 h 2433"/>
              <a:gd name="T48" fmla="*/ 5242 w 7574"/>
              <a:gd name="T49" fmla="*/ 0 h 2433"/>
              <a:gd name="T50" fmla="*/ 6177 w 7574"/>
              <a:gd name="T51" fmla="*/ 0 h 2433"/>
              <a:gd name="T52" fmla="*/ 7033 w 7574"/>
              <a:gd name="T53" fmla="*/ 0 h 2433"/>
              <a:gd name="T54" fmla="*/ 5123 w 7574"/>
              <a:gd name="T55" fmla="*/ 1909 h 2433"/>
              <a:gd name="T56" fmla="*/ 4267 w 7574"/>
              <a:gd name="T57" fmla="*/ 1909 h 2433"/>
              <a:gd name="T58" fmla="*/ 6177 w 7574"/>
              <a:gd name="T59" fmla="*/ 0 h 2433"/>
              <a:gd name="T60" fmla="*/ 7114 w 7574"/>
              <a:gd name="T61" fmla="*/ 0 h 2433"/>
              <a:gd name="T62" fmla="*/ 7574 w 7574"/>
              <a:gd name="T63" fmla="*/ 0 h 2433"/>
              <a:gd name="T64" fmla="*/ 7574 w 7574"/>
              <a:gd name="T65" fmla="*/ 395 h 2433"/>
              <a:gd name="T66" fmla="*/ 6453 w 7574"/>
              <a:gd name="T67" fmla="*/ 1515 h 2433"/>
              <a:gd name="T68" fmla="*/ 5597 w 7574"/>
              <a:gd name="T69" fmla="*/ 1515 h 2433"/>
              <a:gd name="T70" fmla="*/ 7114 w 7574"/>
              <a:gd name="T71" fmla="*/ 0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574" h="2433">
                <a:moveTo>
                  <a:pt x="1498" y="0"/>
                </a:moveTo>
                <a:lnTo>
                  <a:pt x="2354" y="0"/>
                </a:lnTo>
                <a:lnTo>
                  <a:pt x="1520" y="834"/>
                </a:lnTo>
                <a:lnTo>
                  <a:pt x="664" y="834"/>
                </a:lnTo>
                <a:lnTo>
                  <a:pt x="1498" y="0"/>
                </a:lnTo>
                <a:close/>
                <a:moveTo>
                  <a:pt x="2434" y="0"/>
                </a:moveTo>
                <a:lnTo>
                  <a:pt x="3290" y="0"/>
                </a:lnTo>
                <a:lnTo>
                  <a:pt x="855" y="2433"/>
                </a:lnTo>
                <a:lnTo>
                  <a:pt x="0" y="2433"/>
                </a:lnTo>
                <a:lnTo>
                  <a:pt x="2434" y="0"/>
                </a:lnTo>
                <a:close/>
                <a:moveTo>
                  <a:pt x="3370" y="0"/>
                </a:moveTo>
                <a:lnTo>
                  <a:pt x="4226" y="0"/>
                </a:lnTo>
                <a:lnTo>
                  <a:pt x="2661" y="1564"/>
                </a:lnTo>
                <a:lnTo>
                  <a:pt x="1806" y="1564"/>
                </a:lnTo>
                <a:lnTo>
                  <a:pt x="3370" y="0"/>
                </a:lnTo>
                <a:close/>
                <a:moveTo>
                  <a:pt x="4306" y="0"/>
                </a:moveTo>
                <a:lnTo>
                  <a:pt x="5162" y="0"/>
                </a:lnTo>
                <a:lnTo>
                  <a:pt x="3046" y="2115"/>
                </a:lnTo>
                <a:lnTo>
                  <a:pt x="2190" y="2115"/>
                </a:lnTo>
                <a:lnTo>
                  <a:pt x="4306" y="0"/>
                </a:lnTo>
                <a:close/>
                <a:moveTo>
                  <a:pt x="5242" y="0"/>
                </a:moveTo>
                <a:lnTo>
                  <a:pt x="6098" y="0"/>
                </a:lnTo>
                <a:lnTo>
                  <a:pt x="4896" y="1201"/>
                </a:lnTo>
                <a:lnTo>
                  <a:pt x="4040" y="1201"/>
                </a:lnTo>
                <a:lnTo>
                  <a:pt x="5242" y="0"/>
                </a:lnTo>
                <a:close/>
                <a:moveTo>
                  <a:pt x="6177" y="0"/>
                </a:moveTo>
                <a:lnTo>
                  <a:pt x="7033" y="0"/>
                </a:lnTo>
                <a:lnTo>
                  <a:pt x="5123" y="1909"/>
                </a:lnTo>
                <a:lnTo>
                  <a:pt x="4267" y="1909"/>
                </a:lnTo>
                <a:lnTo>
                  <a:pt x="6177" y="0"/>
                </a:lnTo>
                <a:close/>
                <a:moveTo>
                  <a:pt x="7114" y="0"/>
                </a:moveTo>
                <a:lnTo>
                  <a:pt x="7574" y="0"/>
                </a:lnTo>
                <a:lnTo>
                  <a:pt x="7574" y="395"/>
                </a:lnTo>
                <a:lnTo>
                  <a:pt x="6453" y="1515"/>
                </a:lnTo>
                <a:lnTo>
                  <a:pt x="5597" y="1515"/>
                </a:lnTo>
                <a:lnTo>
                  <a:pt x="7114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08DFC-52BD-9F47-A5DC-38DC2D4C9AD6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4B3656-C6B1-1548-9E0B-A58277B20362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894A57-3362-D845-9FF5-F2BF986B38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01734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8076C-60FD-2C4E-BDB4-DB8EB5CB5E34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5833C6-1312-2040-BCA6-DD8083B17E9C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D15A36-1805-AE45-B957-19C563F4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1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7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024770" cy="669891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09766" y="4287010"/>
            <a:ext cx="3598999" cy="479811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EB295-2A0F-3941-99C9-510F081C66F0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794D3-DD4B-D14A-ADCC-B01C97479240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4A7357-0AC7-3B4C-9CBF-0892F639D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1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181375" y="3429530"/>
            <a:ext cx="259983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18290" y="1"/>
            <a:ext cx="259983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581543" y="3429530"/>
            <a:ext cx="259983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8290" y="3429530"/>
            <a:ext cx="259983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581543" y="6859060"/>
            <a:ext cx="259983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8290" y="6859060"/>
            <a:ext cx="2599832" cy="342952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511E6-E95E-054F-8A9F-48D0C3E4F56A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C1C82D-8973-9644-AF17-B4738DA87243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3694B4-A4D0-8B4E-8BFF-C4E1792BA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1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520364" y="1"/>
            <a:ext cx="1704073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16291" y="1"/>
            <a:ext cx="1704073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112218" y="1"/>
            <a:ext cx="1704073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08145" y="1"/>
            <a:ext cx="1704073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04073" y="1"/>
            <a:ext cx="1704073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704073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816291" y="2247902"/>
            <a:ext cx="1704073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112218" y="2247902"/>
            <a:ext cx="1704073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408145" y="2247902"/>
            <a:ext cx="1704073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704073" y="2247902"/>
            <a:ext cx="1704073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2247902"/>
            <a:ext cx="1704073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408145" y="4495803"/>
            <a:ext cx="1704073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704073" y="4495803"/>
            <a:ext cx="1704073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0" y="4495803"/>
            <a:ext cx="1704073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6743703"/>
            <a:ext cx="1704073" cy="2247901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D5C075-AD06-2646-98DA-28A6E01A1E31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C4DAB1-732E-7643-B75F-30F62B6E1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80F20D-281D-BF4F-B5EC-F1AEBD077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1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40" y="2565005"/>
            <a:ext cx="11831420" cy="4279766"/>
          </a:xfrm>
        </p:spPr>
        <p:txBody>
          <a:bodyPr anchor="b"/>
          <a:lstStyle>
            <a:lvl1pPr>
              <a:defRPr sz="900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940" y="6885259"/>
            <a:ext cx="1183142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91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7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67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56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4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5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12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713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53967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57517" y="0"/>
            <a:ext cx="2982275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39792" y="0"/>
            <a:ext cx="2982275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A9054-01E6-4A43-AEF1-FF58D1366520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AB939A-8E24-2C48-BFD0-705C1C372796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B66127-393D-1942-8DAA-86F31367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1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43300" y="0"/>
            <a:ext cx="4114507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43299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EF4E2-6FF3-AE41-A78D-F219CB2F2E59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BFF370-1B4B-AC4B-9E23-E0F35363C9EA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F5A16D-2F07-DE49-ACA2-319BD0926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1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57807" cy="1028858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6BB1B-7FD3-5044-8E26-AB8C41868C07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10AC74-6651-E849-B07C-C83D55763DD6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EF8EAE-BD4D-BF4C-AAA9-45CC4C307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1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6135943" y="0"/>
            <a:ext cx="7581645" cy="10288588"/>
          </a:xfrm>
          <a:custGeom>
            <a:avLst/>
            <a:gdLst>
              <a:gd name="T0" fmla="*/ 4469 w 4469"/>
              <a:gd name="T1" fmla="*/ 4552 h 4552"/>
              <a:gd name="T2" fmla="*/ 3879 w 4469"/>
              <a:gd name="T3" fmla="*/ 4552 h 4552"/>
              <a:gd name="T4" fmla="*/ 1610 w 4469"/>
              <a:gd name="T5" fmla="*/ 2276 h 4552"/>
              <a:gd name="T6" fmla="*/ 3879 w 4469"/>
              <a:gd name="T7" fmla="*/ 0 h 4552"/>
              <a:gd name="T8" fmla="*/ 4469 w 4469"/>
              <a:gd name="T9" fmla="*/ 0 h 4552"/>
              <a:gd name="T10" fmla="*/ 4469 w 4469"/>
              <a:gd name="T11" fmla="*/ 4552 h 4552"/>
              <a:gd name="T12" fmla="*/ 3799 w 4469"/>
              <a:gd name="T13" fmla="*/ 4552 h 4552"/>
              <a:gd name="T14" fmla="*/ 2269 w 4469"/>
              <a:gd name="T15" fmla="*/ 4552 h 4552"/>
              <a:gd name="T16" fmla="*/ 806 w 4469"/>
              <a:gd name="T17" fmla="*/ 3084 h 4552"/>
              <a:gd name="T18" fmla="*/ 1571 w 4469"/>
              <a:gd name="T19" fmla="*/ 2316 h 4552"/>
              <a:gd name="T20" fmla="*/ 3799 w 4469"/>
              <a:gd name="T21" fmla="*/ 4552 h 4552"/>
              <a:gd name="T22" fmla="*/ 2269 w 4469"/>
              <a:gd name="T23" fmla="*/ 0 h 4552"/>
              <a:gd name="T24" fmla="*/ 3799 w 4469"/>
              <a:gd name="T25" fmla="*/ 0 h 4552"/>
              <a:gd name="T26" fmla="*/ 1571 w 4469"/>
              <a:gd name="T27" fmla="*/ 2236 h 4552"/>
              <a:gd name="T28" fmla="*/ 806 w 4469"/>
              <a:gd name="T29" fmla="*/ 1468 h 4552"/>
              <a:gd name="T30" fmla="*/ 2269 w 4469"/>
              <a:gd name="T31" fmla="*/ 0 h 4552"/>
              <a:gd name="T32" fmla="*/ 0 w 4469"/>
              <a:gd name="T33" fmla="*/ 2276 h 4552"/>
              <a:gd name="T34" fmla="*/ 765 w 4469"/>
              <a:gd name="T35" fmla="*/ 1508 h 4552"/>
              <a:gd name="T36" fmla="*/ 1531 w 4469"/>
              <a:gd name="T37" fmla="*/ 2276 h 4552"/>
              <a:gd name="T38" fmla="*/ 765 w 4469"/>
              <a:gd name="T39" fmla="*/ 3044 h 4552"/>
              <a:gd name="T40" fmla="*/ 0 w 4469"/>
              <a:gd name="T41" fmla="*/ 2276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69" h="4552">
                <a:moveTo>
                  <a:pt x="4469" y="4552"/>
                </a:moveTo>
                <a:lnTo>
                  <a:pt x="3879" y="4552"/>
                </a:lnTo>
                <a:lnTo>
                  <a:pt x="1610" y="2276"/>
                </a:lnTo>
                <a:lnTo>
                  <a:pt x="3879" y="0"/>
                </a:lnTo>
                <a:lnTo>
                  <a:pt x="4469" y="0"/>
                </a:lnTo>
                <a:lnTo>
                  <a:pt x="4469" y="4552"/>
                </a:lnTo>
                <a:close/>
                <a:moveTo>
                  <a:pt x="3799" y="4552"/>
                </a:moveTo>
                <a:lnTo>
                  <a:pt x="2269" y="4552"/>
                </a:lnTo>
                <a:lnTo>
                  <a:pt x="806" y="3084"/>
                </a:lnTo>
                <a:lnTo>
                  <a:pt x="1571" y="2316"/>
                </a:lnTo>
                <a:lnTo>
                  <a:pt x="3799" y="4552"/>
                </a:lnTo>
                <a:close/>
                <a:moveTo>
                  <a:pt x="2269" y="0"/>
                </a:moveTo>
                <a:lnTo>
                  <a:pt x="3799" y="0"/>
                </a:lnTo>
                <a:lnTo>
                  <a:pt x="1571" y="2236"/>
                </a:lnTo>
                <a:lnTo>
                  <a:pt x="806" y="1468"/>
                </a:lnTo>
                <a:lnTo>
                  <a:pt x="2269" y="0"/>
                </a:lnTo>
                <a:close/>
                <a:moveTo>
                  <a:pt x="0" y="2276"/>
                </a:moveTo>
                <a:lnTo>
                  <a:pt x="765" y="1508"/>
                </a:lnTo>
                <a:lnTo>
                  <a:pt x="1531" y="2276"/>
                </a:lnTo>
                <a:lnTo>
                  <a:pt x="765" y="3044"/>
                </a:lnTo>
                <a:lnTo>
                  <a:pt x="0" y="227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695FF5-6267-0749-9705-3C35E824F8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881525" y="0"/>
            <a:ext cx="7836063" cy="10288588"/>
          </a:xfrm>
          <a:custGeom>
            <a:avLst/>
            <a:gdLst>
              <a:gd name="T0" fmla="*/ 4619 w 4619"/>
              <a:gd name="T1" fmla="*/ 4552 h 4552"/>
              <a:gd name="T2" fmla="*/ 4241 w 4619"/>
              <a:gd name="T3" fmla="*/ 4552 h 4552"/>
              <a:gd name="T4" fmla="*/ 1972 w 4619"/>
              <a:gd name="T5" fmla="*/ 2276 h 4552"/>
              <a:gd name="T6" fmla="*/ 4241 w 4619"/>
              <a:gd name="T7" fmla="*/ 0 h 4552"/>
              <a:gd name="T8" fmla="*/ 4619 w 4619"/>
              <a:gd name="T9" fmla="*/ 0 h 4552"/>
              <a:gd name="T10" fmla="*/ 4619 w 4619"/>
              <a:gd name="T11" fmla="*/ 4552 h 4552"/>
              <a:gd name="T12" fmla="*/ 986 w 4619"/>
              <a:gd name="T13" fmla="*/ 3265 h 4552"/>
              <a:gd name="T14" fmla="*/ 1932 w 4619"/>
              <a:gd name="T15" fmla="*/ 2316 h 4552"/>
              <a:gd name="T16" fmla="*/ 2879 w 4619"/>
              <a:gd name="T17" fmla="*/ 3265 h 4552"/>
              <a:gd name="T18" fmla="*/ 1932 w 4619"/>
              <a:gd name="T19" fmla="*/ 4214 h 4552"/>
              <a:gd name="T20" fmla="*/ 986 w 4619"/>
              <a:gd name="T21" fmla="*/ 3265 h 4552"/>
              <a:gd name="T22" fmla="*/ 0 w 4619"/>
              <a:gd name="T23" fmla="*/ 2276 h 4552"/>
              <a:gd name="T24" fmla="*/ 946 w 4619"/>
              <a:gd name="T25" fmla="*/ 1327 h 4552"/>
              <a:gd name="T26" fmla="*/ 1893 w 4619"/>
              <a:gd name="T27" fmla="*/ 2276 h 4552"/>
              <a:gd name="T28" fmla="*/ 946 w 4619"/>
              <a:gd name="T29" fmla="*/ 3225 h 4552"/>
              <a:gd name="T30" fmla="*/ 0 w 4619"/>
              <a:gd name="T31" fmla="*/ 2276 h 4552"/>
              <a:gd name="T32" fmla="*/ 986 w 4619"/>
              <a:gd name="T33" fmla="*/ 1287 h 4552"/>
              <a:gd name="T34" fmla="*/ 1932 w 4619"/>
              <a:gd name="T35" fmla="*/ 338 h 4552"/>
              <a:gd name="T36" fmla="*/ 2879 w 4619"/>
              <a:gd name="T37" fmla="*/ 1287 h 4552"/>
              <a:gd name="T38" fmla="*/ 1932 w 4619"/>
              <a:gd name="T39" fmla="*/ 2236 h 4552"/>
              <a:gd name="T40" fmla="*/ 986 w 4619"/>
              <a:gd name="T41" fmla="*/ 1287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9" h="4552">
                <a:moveTo>
                  <a:pt x="4619" y="4552"/>
                </a:moveTo>
                <a:lnTo>
                  <a:pt x="4241" y="4552"/>
                </a:lnTo>
                <a:lnTo>
                  <a:pt x="1972" y="2276"/>
                </a:lnTo>
                <a:lnTo>
                  <a:pt x="4241" y="0"/>
                </a:lnTo>
                <a:lnTo>
                  <a:pt x="4619" y="0"/>
                </a:lnTo>
                <a:lnTo>
                  <a:pt x="4619" y="4552"/>
                </a:lnTo>
                <a:close/>
                <a:moveTo>
                  <a:pt x="986" y="3265"/>
                </a:moveTo>
                <a:lnTo>
                  <a:pt x="1932" y="2316"/>
                </a:lnTo>
                <a:lnTo>
                  <a:pt x="2879" y="3265"/>
                </a:lnTo>
                <a:lnTo>
                  <a:pt x="1932" y="4214"/>
                </a:lnTo>
                <a:lnTo>
                  <a:pt x="986" y="3265"/>
                </a:lnTo>
                <a:close/>
                <a:moveTo>
                  <a:pt x="0" y="2276"/>
                </a:moveTo>
                <a:lnTo>
                  <a:pt x="946" y="1327"/>
                </a:lnTo>
                <a:lnTo>
                  <a:pt x="1893" y="2276"/>
                </a:lnTo>
                <a:lnTo>
                  <a:pt x="946" y="3225"/>
                </a:lnTo>
                <a:lnTo>
                  <a:pt x="0" y="2276"/>
                </a:lnTo>
                <a:close/>
                <a:moveTo>
                  <a:pt x="986" y="1287"/>
                </a:moveTo>
                <a:lnTo>
                  <a:pt x="1932" y="338"/>
                </a:lnTo>
                <a:lnTo>
                  <a:pt x="2879" y="1287"/>
                </a:lnTo>
                <a:lnTo>
                  <a:pt x="1932" y="2236"/>
                </a:lnTo>
                <a:lnTo>
                  <a:pt x="986" y="128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D9502D-82B4-9142-8BC1-1F68C1904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5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11124932" cy="10288588"/>
          </a:xfrm>
          <a:custGeom>
            <a:avLst/>
            <a:gdLst>
              <a:gd name="T0" fmla="*/ 0 w 3711"/>
              <a:gd name="T1" fmla="*/ 0 h 3236"/>
              <a:gd name="T2" fmla="*/ 319 w 3711"/>
              <a:gd name="T3" fmla="*/ 557 h 3236"/>
              <a:gd name="T4" fmla="*/ 640 w 3711"/>
              <a:gd name="T5" fmla="*/ 0 h 3236"/>
              <a:gd name="T6" fmla="*/ 0 w 3711"/>
              <a:gd name="T7" fmla="*/ 0 h 3236"/>
              <a:gd name="T8" fmla="*/ 349 w 3711"/>
              <a:gd name="T9" fmla="*/ 608 h 3236"/>
              <a:gd name="T10" fmla="*/ 625 w 3711"/>
              <a:gd name="T11" fmla="*/ 1089 h 3236"/>
              <a:gd name="T12" fmla="*/ 1252 w 3711"/>
              <a:gd name="T13" fmla="*/ 0 h 3236"/>
              <a:gd name="T14" fmla="*/ 699 w 3711"/>
              <a:gd name="T15" fmla="*/ 0 h 3236"/>
              <a:gd name="T16" fmla="*/ 349 w 3711"/>
              <a:gd name="T17" fmla="*/ 608 h 3236"/>
              <a:gd name="T18" fmla="*/ 654 w 3711"/>
              <a:gd name="T19" fmla="*/ 1140 h 3236"/>
              <a:gd name="T20" fmla="*/ 930 w 3711"/>
              <a:gd name="T21" fmla="*/ 1621 h 3236"/>
              <a:gd name="T22" fmla="*/ 1863 w 3711"/>
              <a:gd name="T23" fmla="*/ 0 h 3236"/>
              <a:gd name="T24" fmla="*/ 1310 w 3711"/>
              <a:gd name="T25" fmla="*/ 0 h 3236"/>
              <a:gd name="T26" fmla="*/ 654 w 3711"/>
              <a:gd name="T27" fmla="*/ 1140 h 3236"/>
              <a:gd name="T28" fmla="*/ 959 w 3711"/>
              <a:gd name="T29" fmla="*/ 1672 h 3236"/>
              <a:gd name="T30" fmla="*/ 1235 w 3711"/>
              <a:gd name="T31" fmla="*/ 2153 h 3236"/>
              <a:gd name="T32" fmla="*/ 2475 w 3711"/>
              <a:gd name="T33" fmla="*/ 0 h 3236"/>
              <a:gd name="T34" fmla="*/ 1921 w 3711"/>
              <a:gd name="T35" fmla="*/ 0 h 3236"/>
              <a:gd name="T36" fmla="*/ 959 w 3711"/>
              <a:gd name="T37" fmla="*/ 1672 h 3236"/>
              <a:gd name="T38" fmla="*/ 1265 w 3711"/>
              <a:gd name="T39" fmla="*/ 2204 h 3236"/>
              <a:gd name="T40" fmla="*/ 1541 w 3711"/>
              <a:gd name="T41" fmla="*/ 2685 h 3236"/>
              <a:gd name="T42" fmla="*/ 3086 w 3711"/>
              <a:gd name="T43" fmla="*/ 0 h 3236"/>
              <a:gd name="T44" fmla="*/ 2533 w 3711"/>
              <a:gd name="T45" fmla="*/ 0 h 3236"/>
              <a:gd name="T46" fmla="*/ 1265 w 3711"/>
              <a:gd name="T47" fmla="*/ 2204 h 3236"/>
              <a:gd name="T48" fmla="*/ 1569 w 3711"/>
              <a:gd name="T49" fmla="*/ 2736 h 3236"/>
              <a:gd name="T50" fmla="*/ 1856 w 3711"/>
              <a:gd name="T51" fmla="*/ 3236 h 3236"/>
              <a:gd name="T52" fmla="*/ 3711 w 3711"/>
              <a:gd name="T53" fmla="*/ 0 h 3236"/>
              <a:gd name="T54" fmla="*/ 3144 w 3711"/>
              <a:gd name="T55" fmla="*/ 0 h 3236"/>
              <a:gd name="T56" fmla="*/ 1569 w 3711"/>
              <a:gd name="T57" fmla="*/ 27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11" h="3236">
                <a:moveTo>
                  <a:pt x="0" y="0"/>
                </a:moveTo>
                <a:lnTo>
                  <a:pt x="319" y="557"/>
                </a:lnTo>
                <a:lnTo>
                  <a:pt x="640" y="0"/>
                </a:lnTo>
                <a:lnTo>
                  <a:pt x="0" y="0"/>
                </a:lnTo>
                <a:close/>
                <a:moveTo>
                  <a:pt x="349" y="608"/>
                </a:moveTo>
                <a:lnTo>
                  <a:pt x="625" y="1089"/>
                </a:lnTo>
                <a:lnTo>
                  <a:pt x="1252" y="0"/>
                </a:lnTo>
                <a:lnTo>
                  <a:pt x="699" y="0"/>
                </a:lnTo>
                <a:lnTo>
                  <a:pt x="349" y="608"/>
                </a:lnTo>
                <a:close/>
                <a:moveTo>
                  <a:pt x="654" y="1140"/>
                </a:moveTo>
                <a:lnTo>
                  <a:pt x="930" y="1621"/>
                </a:lnTo>
                <a:lnTo>
                  <a:pt x="1863" y="0"/>
                </a:lnTo>
                <a:lnTo>
                  <a:pt x="1310" y="0"/>
                </a:lnTo>
                <a:lnTo>
                  <a:pt x="654" y="1140"/>
                </a:lnTo>
                <a:close/>
                <a:moveTo>
                  <a:pt x="959" y="1672"/>
                </a:moveTo>
                <a:lnTo>
                  <a:pt x="1235" y="2153"/>
                </a:lnTo>
                <a:lnTo>
                  <a:pt x="2475" y="0"/>
                </a:lnTo>
                <a:lnTo>
                  <a:pt x="1921" y="0"/>
                </a:lnTo>
                <a:lnTo>
                  <a:pt x="959" y="1672"/>
                </a:lnTo>
                <a:close/>
                <a:moveTo>
                  <a:pt x="1265" y="2204"/>
                </a:moveTo>
                <a:lnTo>
                  <a:pt x="1541" y="2685"/>
                </a:lnTo>
                <a:lnTo>
                  <a:pt x="3086" y="0"/>
                </a:lnTo>
                <a:lnTo>
                  <a:pt x="2533" y="0"/>
                </a:lnTo>
                <a:lnTo>
                  <a:pt x="1265" y="2204"/>
                </a:lnTo>
                <a:close/>
                <a:moveTo>
                  <a:pt x="1569" y="2736"/>
                </a:moveTo>
                <a:lnTo>
                  <a:pt x="1856" y="3236"/>
                </a:lnTo>
                <a:lnTo>
                  <a:pt x="3711" y="0"/>
                </a:lnTo>
                <a:lnTo>
                  <a:pt x="3144" y="0"/>
                </a:lnTo>
                <a:lnTo>
                  <a:pt x="1569" y="273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5A93F-8D3D-0E48-AA97-AD1B6C72E9F7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A29F2E-FFA5-D642-A7B1-649FAF358CDA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EF8A0-D67E-7B46-B510-8643BBC01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1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9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8850476" cy="10288588"/>
          </a:xfrm>
          <a:custGeom>
            <a:avLst/>
            <a:gdLst>
              <a:gd name="connsiteX0" fmla="*/ 2182082 w 8389157"/>
              <a:gd name="connsiteY0" fmla="*/ 3719723 h 7315076"/>
              <a:gd name="connsiteX1" fmla="*/ 6229680 w 8389157"/>
              <a:gd name="connsiteY1" fmla="*/ 3719723 h 7315076"/>
              <a:gd name="connsiteX2" fmla="*/ 4205881 w 8389157"/>
              <a:gd name="connsiteY2" fmla="*/ 7315076 h 7315076"/>
              <a:gd name="connsiteX3" fmla="*/ 4194578 w 8389157"/>
              <a:gd name="connsiteY3" fmla="*/ 0 h 7315076"/>
              <a:gd name="connsiteX4" fmla="*/ 6218377 w 8389157"/>
              <a:gd name="connsiteY4" fmla="*/ 3595353 h 7315076"/>
              <a:gd name="connsiteX5" fmla="*/ 2170779 w 8389157"/>
              <a:gd name="connsiteY5" fmla="*/ 3595353 h 7315076"/>
              <a:gd name="connsiteX6" fmla="*/ 0 w 8389157"/>
              <a:gd name="connsiteY6" fmla="*/ 0 h 7315076"/>
              <a:gd name="connsiteX7" fmla="*/ 4058908 w 8389157"/>
              <a:gd name="connsiteY7" fmla="*/ 0 h 7315076"/>
              <a:gd name="connsiteX8" fmla="*/ 2028321 w 8389157"/>
              <a:gd name="connsiteY8" fmla="*/ 3595353 h 7315076"/>
              <a:gd name="connsiteX9" fmla="*/ 4330249 w 8389157"/>
              <a:gd name="connsiteY9" fmla="*/ 0 h 7315076"/>
              <a:gd name="connsiteX10" fmla="*/ 8389157 w 8389157"/>
              <a:gd name="connsiteY10" fmla="*/ 0 h 7315076"/>
              <a:gd name="connsiteX11" fmla="*/ 6358570 w 8389157"/>
              <a:gd name="connsiteY11" fmla="*/ 3595353 h 731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89157" h="7315076">
                <a:moveTo>
                  <a:pt x="2182082" y="3719723"/>
                </a:moveTo>
                <a:lnTo>
                  <a:pt x="6229680" y="3719723"/>
                </a:lnTo>
                <a:lnTo>
                  <a:pt x="4205881" y="7315076"/>
                </a:lnTo>
                <a:close/>
                <a:moveTo>
                  <a:pt x="4194578" y="0"/>
                </a:moveTo>
                <a:lnTo>
                  <a:pt x="6218377" y="3595353"/>
                </a:lnTo>
                <a:lnTo>
                  <a:pt x="2170779" y="3595353"/>
                </a:lnTo>
                <a:close/>
                <a:moveTo>
                  <a:pt x="0" y="0"/>
                </a:moveTo>
                <a:lnTo>
                  <a:pt x="4058908" y="0"/>
                </a:lnTo>
                <a:lnTo>
                  <a:pt x="2028321" y="3595353"/>
                </a:lnTo>
                <a:close/>
                <a:moveTo>
                  <a:pt x="4330249" y="0"/>
                </a:moveTo>
                <a:lnTo>
                  <a:pt x="8389157" y="0"/>
                </a:lnTo>
                <a:lnTo>
                  <a:pt x="6358570" y="359535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AF47E-68AB-774B-A4BE-863237BD6856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096130-A7E0-2644-98A2-D409BE440F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BA02F9-D905-CA49-974B-30D992993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1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7846461" y="2301970"/>
            <a:ext cx="5871127" cy="7986618"/>
          </a:xfrm>
          <a:custGeom>
            <a:avLst/>
            <a:gdLst>
              <a:gd name="T0" fmla="*/ 2840 w 4177"/>
              <a:gd name="T1" fmla="*/ 704 h 4262"/>
              <a:gd name="T2" fmla="*/ 2804 w 4177"/>
              <a:gd name="T3" fmla="*/ 586 h 4262"/>
              <a:gd name="T4" fmla="*/ 2798 w 4177"/>
              <a:gd name="T5" fmla="*/ 465 h 4262"/>
              <a:gd name="T6" fmla="*/ 2820 w 4177"/>
              <a:gd name="T7" fmla="*/ 348 h 4262"/>
              <a:gd name="T8" fmla="*/ 2870 w 4177"/>
              <a:gd name="T9" fmla="*/ 237 h 4262"/>
              <a:gd name="T10" fmla="*/ 2946 w 4177"/>
              <a:gd name="T11" fmla="*/ 142 h 4262"/>
              <a:gd name="T12" fmla="*/ 3045 w 4177"/>
              <a:gd name="T13" fmla="*/ 67 h 4262"/>
              <a:gd name="T14" fmla="*/ 3160 w 4177"/>
              <a:gd name="T15" fmla="*/ 18 h 4262"/>
              <a:gd name="T16" fmla="*/ 3280 w 4177"/>
              <a:gd name="T17" fmla="*/ 0 h 4262"/>
              <a:gd name="T18" fmla="*/ 3400 w 4177"/>
              <a:gd name="T19" fmla="*/ 11 h 4262"/>
              <a:gd name="T20" fmla="*/ 3513 w 4177"/>
              <a:gd name="T21" fmla="*/ 51 h 4262"/>
              <a:gd name="T22" fmla="*/ 3613 w 4177"/>
              <a:gd name="T23" fmla="*/ 116 h 4262"/>
              <a:gd name="T24" fmla="*/ 3698 w 4177"/>
              <a:gd name="T25" fmla="*/ 207 h 4262"/>
              <a:gd name="T26" fmla="*/ 4177 w 4177"/>
              <a:gd name="T27" fmla="*/ 4262 h 4262"/>
              <a:gd name="T28" fmla="*/ 2441 w 4177"/>
              <a:gd name="T29" fmla="*/ 2118 h 4262"/>
              <a:gd name="T30" fmla="*/ 2411 w 4177"/>
              <a:gd name="T31" fmla="*/ 1999 h 4262"/>
              <a:gd name="T32" fmla="*/ 2411 w 4177"/>
              <a:gd name="T33" fmla="*/ 1878 h 4262"/>
              <a:gd name="T34" fmla="*/ 2439 w 4177"/>
              <a:gd name="T35" fmla="*/ 1761 h 4262"/>
              <a:gd name="T36" fmla="*/ 2495 w 4177"/>
              <a:gd name="T37" fmla="*/ 1654 h 4262"/>
              <a:gd name="T38" fmla="*/ 2574 w 4177"/>
              <a:gd name="T39" fmla="*/ 1562 h 4262"/>
              <a:gd name="T40" fmla="*/ 2679 w 4177"/>
              <a:gd name="T41" fmla="*/ 1491 h 4262"/>
              <a:gd name="T42" fmla="*/ 2796 w 4177"/>
              <a:gd name="T43" fmla="*/ 1449 h 4262"/>
              <a:gd name="T44" fmla="*/ 2916 w 4177"/>
              <a:gd name="T45" fmla="*/ 1437 h 4262"/>
              <a:gd name="T46" fmla="*/ 3034 w 4177"/>
              <a:gd name="T47" fmla="*/ 1454 h 4262"/>
              <a:gd name="T48" fmla="*/ 3145 w 4177"/>
              <a:gd name="T49" fmla="*/ 1498 h 4262"/>
              <a:gd name="T50" fmla="*/ 3243 w 4177"/>
              <a:gd name="T51" fmla="*/ 1569 h 4262"/>
              <a:gd name="T52" fmla="*/ 3323 w 4177"/>
              <a:gd name="T53" fmla="*/ 1664 h 4262"/>
              <a:gd name="T54" fmla="*/ 641 w 4177"/>
              <a:gd name="T55" fmla="*/ 1114 h 4262"/>
              <a:gd name="T56" fmla="*/ 593 w 4177"/>
              <a:gd name="T57" fmla="*/ 997 h 4262"/>
              <a:gd name="T58" fmla="*/ 575 w 4177"/>
              <a:gd name="T59" fmla="*/ 877 h 4262"/>
              <a:gd name="T60" fmla="*/ 586 w 4177"/>
              <a:gd name="T61" fmla="*/ 758 h 4262"/>
              <a:gd name="T62" fmla="*/ 625 w 4177"/>
              <a:gd name="T63" fmla="*/ 644 h 4262"/>
              <a:gd name="T64" fmla="*/ 690 w 4177"/>
              <a:gd name="T65" fmla="*/ 543 h 4262"/>
              <a:gd name="T66" fmla="*/ 781 w 4177"/>
              <a:gd name="T67" fmla="*/ 458 h 4262"/>
              <a:gd name="T68" fmla="*/ 892 w 4177"/>
              <a:gd name="T69" fmla="*/ 397 h 4262"/>
              <a:gd name="T70" fmla="*/ 1011 w 4177"/>
              <a:gd name="T71" fmla="*/ 368 h 4262"/>
              <a:gd name="T72" fmla="*/ 1130 w 4177"/>
              <a:gd name="T73" fmla="*/ 368 h 4262"/>
              <a:gd name="T74" fmla="*/ 1246 w 4177"/>
              <a:gd name="T75" fmla="*/ 396 h 4262"/>
              <a:gd name="T76" fmla="*/ 1353 w 4177"/>
              <a:gd name="T77" fmla="*/ 451 h 4262"/>
              <a:gd name="T78" fmla="*/ 1445 w 4177"/>
              <a:gd name="T79" fmla="*/ 532 h 4262"/>
              <a:gd name="T80" fmla="*/ 3602 w 4177"/>
              <a:gd name="T81" fmla="*/ 4262 h 4262"/>
              <a:gd name="T82" fmla="*/ 42 w 4177"/>
              <a:gd name="T83" fmla="*/ 2181 h 4262"/>
              <a:gd name="T84" fmla="*/ 7 w 4177"/>
              <a:gd name="T85" fmla="*/ 2062 h 4262"/>
              <a:gd name="T86" fmla="*/ 1 w 4177"/>
              <a:gd name="T87" fmla="*/ 1941 h 4262"/>
              <a:gd name="T88" fmla="*/ 23 w 4177"/>
              <a:gd name="T89" fmla="*/ 1824 h 4262"/>
              <a:gd name="T90" fmla="*/ 73 w 4177"/>
              <a:gd name="T91" fmla="*/ 1715 h 4262"/>
              <a:gd name="T92" fmla="*/ 148 w 4177"/>
              <a:gd name="T93" fmla="*/ 1619 h 4262"/>
              <a:gd name="T94" fmla="*/ 247 w 4177"/>
              <a:gd name="T95" fmla="*/ 1543 h 4262"/>
              <a:gd name="T96" fmla="*/ 363 w 4177"/>
              <a:gd name="T97" fmla="*/ 1494 h 4262"/>
              <a:gd name="T98" fmla="*/ 483 w 4177"/>
              <a:gd name="T99" fmla="*/ 1476 h 4262"/>
              <a:gd name="T100" fmla="*/ 602 w 4177"/>
              <a:gd name="T101" fmla="*/ 1488 h 4262"/>
              <a:gd name="T102" fmla="*/ 716 w 4177"/>
              <a:gd name="T103" fmla="*/ 1527 h 4262"/>
              <a:gd name="T104" fmla="*/ 816 w 4177"/>
              <a:gd name="T105" fmla="*/ 1592 h 4262"/>
              <a:gd name="T106" fmla="*/ 901 w 4177"/>
              <a:gd name="T107" fmla="*/ 1683 h 4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77" h="4262">
                <a:moveTo>
                  <a:pt x="4177" y="1036"/>
                </a:moveTo>
                <a:lnTo>
                  <a:pt x="4177" y="3034"/>
                </a:lnTo>
                <a:lnTo>
                  <a:pt x="2863" y="749"/>
                </a:lnTo>
                <a:lnTo>
                  <a:pt x="2850" y="727"/>
                </a:lnTo>
                <a:lnTo>
                  <a:pt x="2840" y="704"/>
                </a:lnTo>
                <a:lnTo>
                  <a:pt x="2830" y="681"/>
                </a:lnTo>
                <a:lnTo>
                  <a:pt x="2822" y="657"/>
                </a:lnTo>
                <a:lnTo>
                  <a:pt x="2814" y="634"/>
                </a:lnTo>
                <a:lnTo>
                  <a:pt x="2808" y="609"/>
                </a:lnTo>
                <a:lnTo>
                  <a:pt x="2804" y="586"/>
                </a:lnTo>
                <a:lnTo>
                  <a:pt x="2800" y="562"/>
                </a:lnTo>
                <a:lnTo>
                  <a:pt x="2798" y="538"/>
                </a:lnTo>
                <a:lnTo>
                  <a:pt x="2797" y="513"/>
                </a:lnTo>
                <a:lnTo>
                  <a:pt x="2797" y="489"/>
                </a:lnTo>
                <a:lnTo>
                  <a:pt x="2798" y="465"/>
                </a:lnTo>
                <a:lnTo>
                  <a:pt x="2800" y="441"/>
                </a:lnTo>
                <a:lnTo>
                  <a:pt x="2804" y="417"/>
                </a:lnTo>
                <a:lnTo>
                  <a:pt x="2808" y="393"/>
                </a:lnTo>
                <a:lnTo>
                  <a:pt x="2814" y="370"/>
                </a:lnTo>
                <a:lnTo>
                  <a:pt x="2820" y="348"/>
                </a:lnTo>
                <a:lnTo>
                  <a:pt x="2828" y="324"/>
                </a:lnTo>
                <a:lnTo>
                  <a:pt x="2837" y="302"/>
                </a:lnTo>
                <a:lnTo>
                  <a:pt x="2847" y="280"/>
                </a:lnTo>
                <a:lnTo>
                  <a:pt x="2858" y="259"/>
                </a:lnTo>
                <a:lnTo>
                  <a:pt x="2870" y="237"/>
                </a:lnTo>
                <a:lnTo>
                  <a:pt x="2883" y="217"/>
                </a:lnTo>
                <a:lnTo>
                  <a:pt x="2897" y="198"/>
                </a:lnTo>
                <a:lnTo>
                  <a:pt x="2913" y="179"/>
                </a:lnTo>
                <a:lnTo>
                  <a:pt x="2929" y="161"/>
                </a:lnTo>
                <a:lnTo>
                  <a:pt x="2946" y="142"/>
                </a:lnTo>
                <a:lnTo>
                  <a:pt x="2964" y="125"/>
                </a:lnTo>
                <a:lnTo>
                  <a:pt x="2982" y="109"/>
                </a:lnTo>
                <a:lnTo>
                  <a:pt x="3002" y="94"/>
                </a:lnTo>
                <a:lnTo>
                  <a:pt x="3023" y="80"/>
                </a:lnTo>
                <a:lnTo>
                  <a:pt x="3045" y="67"/>
                </a:lnTo>
                <a:lnTo>
                  <a:pt x="3068" y="55"/>
                </a:lnTo>
                <a:lnTo>
                  <a:pt x="3090" y="43"/>
                </a:lnTo>
                <a:lnTo>
                  <a:pt x="3113" y="33"/>
                </a:lnTo>
                <a:lnTo>
                  <a:pt x="3137" y="25"/>
                </a:lnTo>
                <a:lnTo>
                  <a:pt x="3160" y="18"/>
                </a:lnTo>
                <a:lnTo>
                  <a:pt x="3184" y="12"/>
                </a:lnTo>
                <a:lnTo>
                  <a:pt x="3208" y="7"/>
                </a:lnTo>
                <a:lnTo>
                  <a:pt x="3232" y="4"/>
                </a:lnTo>
                <a:lnTo>
                  <a:pt x="3256" y="1"/>
                </a:lnTo>
                <a:lnTo>
                  <a:pt x="3280" y="0"/>
                </a:lnTo>
                <a:lnTo>
                  <a:pt x="3304" y="0"/>
                </a:lnTo>
                <a:lnTo>
                  <a:pt x="3328" y="1"/>
                </a:lnTo>
                <a:lnTo>
                  <a:pt x="3353" y="4"/>
                </a:lnTo>
                <a:lnTo>
                  <a:pt x="3376" y="7"/>
                </a:lnTo>
                <a:lnTo>
                  <a:pt x="3400" y="11"/>
                </a:lnTo>
                <a:lnTo>
                  <a:pt x="3423" y="17"/>
                </a:lnTo>
                <a:lnTo>
                  <a:pt x="3446" y="24"/>
                </a:lnTo>
                <a:lnTo>
                  <a:pt x="3468" y="32"/>
                </a:lnTo>
                <a:lnTo>
                  <a:pt x="3491" y="40"/>
                </a:lnTo>
                <a:lnTo>
                  <a:pt x="3513" y="51"/>
                </a:lnTo>
                <a:lnTo>
                  <a:pt x="3534" y="62"/>
                </a:lnTo>
                <a:lnTo>
                  <a:pt x="3555" y="74"/>
                </a:lnTo>
                <a:lnTo>
                  <a:pt x="3575" y="87"/>
                </a:lnTo>
                <a:lnTo>
                  <a:pt x="3594" y="101"/>
                </a:lnTo>
                <a:lnTo>
                  <a:pt x="3613" y="116"/>
                </a:lnTo>
                <a:lnTo>
                  <a:pt x="3633" y="132"/>
                </a:lnTo>
                <a:lnTo>
                  <a:pt x="3650" y="150"/>
                </a:lnTo>
                <a:lnTo>
                  <a:pt x="3667" y="168"/>
                </a:lnTo>
                <a:lnTo>
                  <a:pt x="3683" y="187"/>
                </a:lnTo>
                <a:lnTo>
                  <a:pt x="3698" y="207"/>
                </a:lnTo>
                <a:lnTo>
                  <a:pt x="3712" y="227"/>
                </a:lnTo>
                <a:lnTo>
                  <a:pt x="3725" y="250"/>
                </a:lnTo>
                <a:lnTo>
                  <a:pt x="4177" y="1036"/>
                </a:lnTo>
                <a:close/>
                <a:moveTo>
                  <a:pt x="4177" y="3148"/>
                </a:moveTo>
                <a:lnTo>
                  <a:pt x="4177" y="4262"/>
                </a:lnTo>
                <a:lnTo>
                  <a:pt x="3668" y="4262"/>
                </a:lnTo>
                <a:lnTo>
                  <a:pt x="2474" y="2187"/>
                </a:lnTo>
                <a:lnTo>
                  <a:pt x="2462" y="2163"/>
                </a:lnTo>
                <a:lnTo>
                  <a:pt x="2450" y="2141"/>
                </a:lnTo>
                <a:lnTo>
                  <a:pt x="2441" y="2118"/>
                </a:lnTo>
                <a:lnTo>
                  <a:pt x="2432" y="2095"/>
                </a:lnTo>
                <a:lnTo>
                  <a:pt x="2425" y="2070"/>
                </a:lnTo>
                <a:lnTo>
                  <a:pt x="2419" y="2047"/>
                </a:lnTo>
                <a:lnTo>
                  <a:pt x="2415" y="2023"/>
                </a:lnTo>
                <a:lnTo>
                  <a:pt x="2411" y="1999"/>
                </a:lnTo>
                <a:lnTo>
                  <a:pt x="2409" y="1974"/>
                </a:lnTo>
                <a:lnTo>
                  <a:pt x="2408" y="1950"/>
                </a:lnTo>
                <a:lnTo>
                  <a:pt x="2408" y="1926"/>
                </a:lnTo>
                <a:lnTo>
                  <a:pt x="2409" y="1902"/>
                </a:lnTo>
                <a:lnTo>
                  <a:pt x="2411" y="1878"/>
                </a:lnTo>
                <a:lnTo>
                  <a:pt x="2414" y="1854"/>
                </a:lnTo>
                <a:lnTo>
                  <a:pt x="2419" y="1831"/>
                </a:lnTo>
                <a:lnTo>
                  <a:pt x="2425" y="1808"/>
                </a:lnTo>
                <a:lnTo>
                  <a:pt x="2431" y="1784"/>
                </a:lnTo>
                <a:lnTo>
                  <a:pt x="2439" y="1761"/>
                </a:lnTo>
                <a:lnTo>
                  <a:pt x="2448" y="1739"/>
                </a:lnTo>
                <a:lnTo>
                  <a:pt x="2458" y="1718"/>
                </a:lnTo>
                <a:lnTo>
                  <a:pt x="2470" y="1696"/>
                </a:lnTo>
                <a:lnTo>
                  <a:pt x="2482" y="1675"/>
                </a:lnTo>
                <a:lnTo>
                  <a:pt x="2495" y="1654"/>
                </a:lnTo>
                <a:lnTo>
                  <a:pt x="2509" y="1635"/>
                </a:lnTo>
                <a:lnTo>
                  <a:pt x="2524" y="1616"/>
                </a:lnTo>
                <a:lnTo>
                  <a:pt x="2540" y="1597"/>
                </a:lnTo>
                <a:lnTo>
                  <a:pt x="2557" y="1579"/>
                </a:lnTo>
                <a:lnTo>
                  <a:pt x="2574" y="1562"/>
                </a:lnTo>
                <a:lnTo>
                  <a:pt x="2593" y="1547"/>
                </a:lnTo>
                <a:lnTo>
                  <a:pt x="2614" y="1531"/>
                </a:lnTo>
                <a:lnTo>
                  <a:pt x="2635" y="1517"/>
                </a:lnTo>
                <a:lnTo>
                  <a:pt x="2656" y="1504"/>
                </a:lnTo>
                <a:lnTo>
                  <a:pt x="2679" y="1491"/>
                </a:lnTo>
                <a:lnTo>
                  <a:pt x="2701" y="1480"/>
                </a:lnTo>
                <a:lnTo>
                  <a:pt x="2724" y="1471"/>
                </a:lnTo>
                <a:lnTo>
                  <a:pt x="2748" y="1462"/>
                </a:lnTo>
                <a:lnTo>
                  <a:pt x="2772" y="1455"/>
                </a:lnTo>
                <a:lnTo>
                  <a:pt x="2796" y="1449"/>
                </a:lnTo>
                <a:lnTo>
                  <a:pt x="2819" y="1444"/>
                </a:lnTo>
                <a:lnTo>
                  <a:pt x="2843" y="1441"/>
                </a:lnTo>
                <a:lnTo>
                  <a:pt x="2867" y="1439"/>
                </a:lnTo>
                <a:lnTo>
                  <a:pt x="2891" y="1437"/>
                </a:lnTo>
                <a:lnTo>
                  <a:pt x="2916" y="1437"/>
                </a:lnTo>
                <a:lnTo>
                  <a:pt x="2940" y="1438"/>
                </a:lnTo>
                <a:lnTo>
                  <a:pt x="2964" y="1441"/>
                </a:lnTo>
                <a:lnTo>
                  <a:pt x="2987" y="1444"/>
                </a:lnTo>
                <a:lnTo>
                  <a:pt x="3010" y="1449"/>
                </a:lnTo>
                <a:lnTo>
                  <a:pt x="3034" y="1454"/>
                </a:lnTo>
                <a:lnTo>
                  <a:pt x="3057" y="1461"/>
                </a:lnTo>
                <a:lnTo>
                  <a:pt x="3080" y="1469"/>
                </a:lnTo>
                <a:lnTo>
                  <a:pt x="3102" y="1478"/>
                </a:lnTo>
                <a:lnTo>
                  <a:pt x="3124" y="1487"/>
                </a:lnTo>
                <a:lnTo>
                  <a:pt x="3145" y="1498"/>
                </a:lnTo>
                <a:lnTo>
                  <a:pt x="3166" y="1511"/>
                </a:lnTo>
                <a:lnTo>
                  <a:pt x="3186" y="1524"/>
                </a:lnTo>
                <a:lnTo>
                  <a:pt x="3206" y="1538"/>
                </a:lnTo>
                <a:lnTo>
                  <a:pt x="3225" y="1553"/>
                </a:lnTo>
                <a:lnTo>
                  <a:pt x="3243" y="1569"/>
                </a:lnTo>
                <a:lnTo>
                  <a:pt x="3261" y="1586"/>
                </a:lnTo>
                <a:lnTo>
                  <a:pt x="3278" y="1605"/>
                </a:lnTo>
                <a:lnTo>
                  <a:pt x="3294" y="1624"/>
                </a:lnTo>
                <a:lnTo>
                  <a:pt x="3309" y="1644"/>
                </a:lnTo>
                <a:lnTo>
                  <a:pt x="3323" y="1664"/>
                </a:lnTo>
                <a:lnTo>
                  <a:pt x="3336" y="1686"/>
                </a:lnTo>
                <a:lnTo>
                  <a:pt x="4177" y="3148"/>
                </a:lnTo>
                <a:close/>
                <a:moveTo>
                  <a:pt x="3602" y="4262"/>
                </a:moveTo>
                <a:lnTo>
                  <a:pt x="2452" y="4262"/>
                </a:lnTo>
                <a:lnTo>
                  <a:pt x="641" y="1114"/>
                </a:lnTo>
                <a:lnTo>
                  <a:pt x="629" y="1090"/>
                </a:lnTo>
                <a:lnTo>
                  <a:pt x="618" y="1068"/>
                </a:lnTo>
                <a:lnTo>
                  <a:pt x="608" y="1045"/>
                </a:lnTo>
                <a:lnTo>
                  <a:pt x="600" y="1022"/>
                </a:lnTo>
                <a:lnTo>
                  <a:pt x="593" y="997"/>
                </a:lnTo>
                <a:lnTo>
                  <a:pt x="587" y="973"/>
                </a:lnTo>
                <a:lnTo>
                  <a:pt x="582" y="950"/>
                </a:lnTo>
                <a:lnTo>
                  <a:pt x="579" y="926"/>
                </a:lnTo>
                <a:lnTo>
                  <a:pt x="576" y="901"/>
                </a:lnTo>
                <a:lnTo>
                  <a:pt x="575" y="877"/>
                </a:lnTo>
                <a:lnTo>
                  <a:pt x="575" y="853"/>
                </a:lnTo>
                <a:lnTo>
                  <a:pt x="576" y="829"/>
                </a:lnTo>
                <a:lnTo>
                  <a:pt x="579" y="804"/>
                </a:lnTo>
                <a:lnTo>
                  <a:pt x="582" y="781"/>
                </a:lnTo>
                <a:lnTo>
                  <a:pt x="586" y="758"/>
                </a:lnTo>
                <a:lnTo>
                  <a:pt x="592" y="734"/>
                </a:lnTo>
                <a:lnTo>
                  <a:pt x="599" y="711"/>
                </a:lnTo>
                <a:lnTo>
                  <a:pt x="607" y="688"/>
                </a:lnTo>
                <a:lnTo>
                  <a:pt x="615" y="666"/>
                </a:lnTo>
                <a:lnTo>
                  <a:pt x="625" y="644"/>
                </a:lnTo>
                <a:lnTo>
                  <a:pt x="636" y="622"/>
                </a:lnTo>
                <a:lnTo>
                  <a:pt x="648" y="602"/>
                </a:lnTo>
                <a:lnTo>
                  <a:pt x="661" y="581"/>
                </a:lnTo>
                <a:lnTo>
                  <a:pt x="675" y="562"/>
                </a:lnTo>
                <a:lnTo>
                  <a:pt x="690" y="543"/>
                </a:lnTo>
                <a:lnTo>
                  <a:pt x="707" y="524"/>
                </a:lnTo>
                <a:lnTo>
                  <a:pt x="724" y="506"/>
                </a:lnTo>
                <a:lnTo>
                  <a:pt x="742" y="489"/>
                </a:lnTo>
                <a:lnTo>
                  <a:pt x="761" y="474"/>
                </a:lnTo>
                <a:lnTo>
                  <a:pt x="781" y="458"/>
                </a:lnTo>
                <a:lnTo>
                  <a:pt x="801" y="444"/>
                </a:lnTo>
                <a:lnTo>
                  <a:pt x="823" y="430"/>
                </a:lnTo>
                <a:lnTo>
                  <a:pt x="845" y="418"/>
                </a:lnTo>
                <a:lnTo>
                  <a:pt x="869" y="407"/>
                </a:lnTo>
                <a:lnTo>
                  <a:pt x="892" y="397"/>
                </a:lnTo>
                <a:lnTo>
                  <a:pt x="915" y="389"/>
                </a:lnTo>
                <a:lnTo>
                  <a:pt x="938" y="382"/>
                </a:lnTo>
                <a:lnTo>
                  <a:pt x="962" y="376"/>
                </a:lnTo>
                <a:lnTo>
                  <a:pt x="986" y="371"/>
                </a:lnTo>
                <a:lnTo>
                  <a:pt x="1011" y="368"/>
                </a:lnTo>
                <a:lnTo>
                  <a:pt x="1035" y="365"/>
                </a:lnTo>
                <a:lnTo>
                  <a:pt x="1059" y="364"/>
                </a:lnTo>
                <a:lnTo>
                  <a:pt x="1083" y="364"/>
                </a:lnTo>
                <a:lnTo>
                  <a:pt x="1106" y="365"/>
                </a:lnTo>
                <a:lnTo>
                  <a:pt x="1130" y="368"/>
                </a:lnTo>
                <a:lnTo>
                  <a:pt x="1155" y="371"/>
                </a:lnTo>
                <a:lnTo>
                  <a:pt x="1178" y="376"/>
                </a:lnTo>
                <a:lnTo>
                  <a:pt x="1201" y="381"/>
                </a:lnTo>
                <a:lnTo>
                  <a:pt x="1224" y="388"/>
                </a:lnTo>
                <a:lnTo>
                  <a:pt x="1246" y="396"/>
                </a:lnTo>
                <a:lnTo>
                  <a:pt x="1268" y="404"/>
                </a:lnTo>
                <a:lnTo>
                  <a:pt x="1291" y="414"/>
                </a:lnTo>
                <a:lnTo>
                  <a:pt x="1312" y="425"/>
                </a:lnTo>
                <a:lnTo>
                  <a:pt x="1333" y="438"/>
                </a:lnTo>
                <a:lnTo>
                  <a:pt x="1353" y="451"/>
                </a:lnTo>
                <a:lnTo>
                  <a:pt x="1373" y="465"/>
                </a:lnTo>
                <a:lnTo>
                  <a:pt x="1392" y="480"/>
                </a:lnTo>
                <a:lnTo>
                  <a:pt x="1410" y="496"/>
                </a:lnTo>
                <a:lnTo>
                  <a:pt x="1427" y="513"/>
                </a:lnTo>
                <a:lnTo>
                  <a:pt x="1445" y="532"/>
                </a:lnTo>
                <a:lnTo>
                  <a:pt x="1461" y="551"/>
                </a:lnTo>
                <a:lnTo>
                  <a:pt x="1476" y="571"/>
                </a:lnTo>
                <a:lnTo>
                  <a:pt x="1490" y="591"/>
                </a:lnTo>
                <a:lnTo>
                  <a:pt x="1504" y="613"/>
                </a:lnTo>
                <a:lnTo>
                  <a:pt x="3602" y="4262"/>
                </a:lnTo>
                <a:close/>
                <a:moveTo>
                  <a:pt x="2387" y="4262"/>
                </a:moveTo>
                <a:lnTo>
                  <a:pt x="1237" y="4262"/>
                </a:lnTo>
                <a:lnTo>
                  <a:pt x="65" y="2226"/>
                </a:lnTo>
                <a:lnTo>
                  <a:pt x="53" y="2203"/>
                </a:lnTo>
                <a:lnTo>
                  <a:pt x="42" y="2181"/>
                </a:lnTo>
                <a:lnTo>
                  <a:pt x="33" y="2157"/>
                </a:lnTo>
                <a:lnTo>
                  <a:pt x="24" y="2134"/>
                </a:lnTo>
                <a:lnTo>
                  <a:pt x="17" y="2110"/>
                </a:lnTo>
                <a:lnTo>
                  <a:pt x="11" y="2086"/>
                </a:lnTo>
                <a:lnTo>
                  <a:pt x="7" y="2062"/>
                </a:lnTo>
                <a:lnTo>
                  <a:pt x="3" y="2038"/>
                </a:lnTo>
                <a:lnTo>
                  <a:pt x="1" y="2014"/>
                </a:lnTo>
                <a:lnTo>
                  <a:pt x="0" y="1990"/>
                </a:lnTo>
                <a:lnTo>
                  <a:pt x="0" y="1965"/>
                </a:lnTo>
                <a:lnTo>
                  <a:pt x="1" y="1941"/>
                </a:lnTo>
                <a:lnTo>
                  <a:pt x="3" y="1917"/>
                </a:lnTo>
                <a:lnTo>
                  <a:pt x="6" y="1894"/>
                </a:lnTo>
                <a:lnTo>
                  <a:pt x="11" y="1870"/>
                </a:lnTo>
                <a:lnTo>
                  <a:pt x="16" y="1846"/>
                </a:lnTo>
                <a:lnTo>
                  <a:pt x="23" y="1824"/>
                </a:lnTo>
                <a:lnTo>
                  <a:pt x="31" y="1801"/>
                </a:lnTo>
                <a:lnTo>
                  <a:pt x="40" y="1778"/>
                </a:lnTo>
                <a:lnTo>
                  <a:pt x="50" y="1756"/>
                </a:lnTo>
                <a:lnTo>
                  <a:pt x="61" y="1735"/>
                </a:lnTo>
                <a:lnTo>
                  <a:pt x="73" y="1715"/>
                </a:lnTo>
                <a:lnTo>
                  <a:pt x="86" y="1693"/>
                </a:lnTo>
                <a:lnTo>
                  <a:pt x="100" y="1674"/>
                </a:lnTo>
                <a:lnTo>
                  <a:pt x="115" y="1655"/>
                </a:lnTo>
                <a:lnTo>
                  <a:pt x="132" y="1637"/>
                </a:lnTo>
                <a:lnTo>
                  <a:pt x="148" y="1619"/>
                </a:lnTo>
                <a:lnTo>
                  <a:pt x="166" y="1602"/>
                </a:lnTo>
                <a:lnTo>
                  <a:pt x="185" y="1585"/>
                </a:lnTo>
                <a:lnTo>
                  <a:pt x="205" y="1570"/>
                </a:lnTo>
                <a:lnTo>
                  <a:pt x="226" y="1556"/>
                </a:lnTo>
                <a:lnTo>
                  <a:pt x="247" y="1543"/>
                </a:lnTo>
                <a:lnTo>
                  <a:pt x="271" y="1531"/>
                </a:lnTo>
                <a:lnTo>
                  <a:pt x="293" y="1520"/>
                </a:lnTo>
                <a:lnTo>
                  <a:pt x="316" y="1510"/>
                </a:lnTo>
                <a:lnTo>
                  <a:pt x="339" y="1502"/>
                </a:lnTo>
                <a:lnTo>
                  <a:pt x="363" y="1494"/>
                </a:lnTo>
                <a:lnTo>
                  <a:pt x="387" y="1488"/>
                </a:lnTo>
                <a:lnTo>
                  <a:pt x="411" y="1483"/>
                </a:lnTo>
                <a:lnTo>
                  <a:pt x="435" y="1480"/>
                </a:lnTo>
                <a:lnTo>
                  <a:pt x="459" y="1477"/>
                </a:lnTo>
                <a:lnTo>
                  <a:pt x="483" y="1476"/>
                </a:lnTo>
                <a:lnTo>
                  <a:pt x="507" y="1476"/>
                </a:lnTo>
                <a:lnTo>
                  <a:pt x="531" y="1477"/>
                </a:lnTo>
                <a:lnTo>
                  <a:pt x="555" y="1480"/>
                </a:lnTo>
                <a:lnTo>
                  <a:pt x="579" y="1483"/>
                </a:lnTo>
                <a:lnTo>
                  <a:pt x="602" y="1488"/>
                </a:lnTo>
                <a:lnTo>
                  <a:pt x="626" y="1493"/>
                </a:lnTo>
                <a:lnTo>
                  <a:pt x="648" y="1500"/>
                </a:lnTo>
                <a:lnTo>
                  <a:pt x="671" y="1509"/>
                </a:lnTo>
                <a:lnTo>
                  <a:pt x="693" y="1517"/>
                </a:lnTo>
                <a:lnTo>
                  <a:pt x="716" y="1527"/>
                </a:lnTo>
                <a:lnTo>
                  <a:pt x="737" y="1538"/>
                </a:lnTo>
                <a:lnTo>
                  <a:pt x="757" y="1550"/>
                </a:lnTo>
                <a:lnTo>
                  <a:pt x="778" y="1563"/>
                </a:lnTo>
                <a:lnTo>
                  <a:pt x="797" y="1577"/>
                </a:lnTo>
                <a:lnTo>
                  <a:pt x="816" y="1592"/>
                </a:lnTo>
                <a:lnTo>
                  <a:pt x="834" y="1609"/>
                </a:lnTo>
                <a:lnTo>
                  <a:pt x="853" y="1626"/>
                </a:lnTo>
                <a:lnTo>
                  <a:pt x="870" y="1644"/>
                </a:lnTo>
                <a:lnTo>
                  <a:pt x="885" y="1663"/>
                </a:lnTo>
                <a:lnTo>
                  <a:pt x="901" y="1683"/>
                </a:lnTo>
                <a:lnTo>
                  <a:pt x="915" y="1704"/>
                </a:lnTo>
                <a:lnTo>
                  <a:pt x="928" y="1726"/>
                </a:lnTo>
                <a:lnTo>
                  <a:pt x="2387" y="426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3CB47-6ABA-C64F-AF91-871F96B1610F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9BD81C-2CA0-C04F-A1A9-739E33D1D657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96F45E-ECAD-804B-A941-D76D11454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7178872" y="1700378"/>
            <a:ext cx="6538716" cy="8588210"/>
          </a:xfrm>
          <a:custGeom>
            <a:avLst/>
            <a:gdLst>
              <a:gd name="T0" fmla="*/ 1001 w 4390"/>
              <a:gd name="T1" fmla="*/ 4326 h 4326"/>
              <a:gd name="T2" fmla="*/ 1648 w 4390"/>
              <a:gd name="T3" fmla="*/ 4326 h 4326"/>
              <a:gd name="T4" fmla="*/ 485 w 4390"/>
              <a:gd name="T5" fmla="*/ 2305 h 4326"/>
              <a:gd name="T6" fmla="*/ 0 w 4390"/>
              <a:gd name="T7" fmla="*/ 2586 h 4326"/>
              <a:gd name="T8" fmla="*/ 1001 w 4390"/>
              <a:gd name="T9" fmla="*/ 4326 h 4326"/>
              <a:gd name="T10" fmla="*/ 1714 w 4390"/>
              <a:gd name="T11" fmla="*/ 4326 h 4326"/>
              <a:gd name="T12" fmla="*/ 2360 w 4390"/>
              <a:gd name="T13" fmla="*/ 4326 h 4326"/>
              <a:gd name="T14" fmla="*/ 646 w 4390"/>
              <a:gd name="T15" fmla="*/ 1346 h 4326"/>
              <a:gd name="T16" fmla="*/ 161 w 4390"/>
              <a:gd name="T17" fmla="*/ 1628 h 4326"/>
              <a:gd name="T18" fmla="*/ 1714 w 4390"/>
              <a:gd name="T19" fmla="*/ 4326 h 4326"/>
              <a:gd name="T20" fmla="*/ 2426 w 4390"/>
              <a:gd name="T21" fmla="*/ 4326 h 4326"/>
              <a:gd name="T22" fmla="*/ 3073 w 4390"/>
              <a:gd name="T23" fmla="*/ 4326 h 4326"/>
              <a:gd name="T24" fmla="*/ 1405 w 4390"/>
              <a:gd name="T25" fmla="*/ 1426 h 4326"/>
              <a:gd name="T26" fmla="*/ 919 w 4390"/>
              <a:gd name="T27" fmla="*/ 1708 h 4326"/>
              <a:gd name="T28" fmla="*/ 2426 w 4390"/>
              <a:gd name="T29" fmla="*/ 4326 h 4326"/>
              <a:gd name="T30" fmla="*/ 3138 w 4390"/>
              <a:gd name="T31" fmla="*/ 4326 h 4326"/>
              <a:gd name="T32" fmla="*/ 3785 w 4390"/>
              <a:gd name="T33" fmla="*/ 4326 h 4326"/>
              <a:gd name="T34" fmla="*/ 1391 w 4390"/>
              <a:gd name="T35" fmla="*/ 165 h 4326"/>
              <a:gd name="T36" fmla="*/ 906 w 4390"/>
              <a:gd name="T37" fmla="*/ 446 h 4326"/>
              <a:gd name="T38" fmla="*/ 3138 w 4390"/>
              <a:gd name="T39" fmla="*/ 4326 h 4326"/>
              <a:gd name="T40" fmla="*/ 3850 w 4390"/>
              <a:gd name="T41" fmla="*/ 4326 h 4326"/>
              <a:gd name="T42" fmla="*/ 4390 w 4390"/>
              <a:gd name="T43" fmla="*/ 4326 h 4326"/>
              <a:gd name="T44" fmla="*/ 4390 w 4390"/>
              <a:gd name="T45" fmla="*/ 4138 h 4326"/>
              <a:gd name="T46" fmla="*/ 2430 w 4390"/>
              <a:gd name="T47" fmla="*/ 732 h 4326"/>
              <a:gd name="T48" fmla="*/ 1944 w 4390"/>
              <a:gd name="T49" fmla="*/ 1013 h 4326"/>
              <a:gd name="T50" fmla="*/ 3850 w 4390"/>
              <a:gd name="T51" fmla="*/ 4326 h 4326"/>
              <a:gd name="T52" fmla="*/ 4390 w 4390"/>
              <a:gd name="T53" fmla="*/ 4024 h 4326"/>
              <a:gd name="T54" fmla="*/ 4390 w 4390"/>
              <a:gd name="T55" fmla="*/ 2900 h 4326"/>
              <a:gd name="T56" fmla="*/ 2722 w 4390"/>
              <a:gd name="T57" fmla="*/ 0 h 4326"/>
              <a:gd name="T58" fmla="*/ 2236 w 4390"/>
              <a:gd name="T59" fmla="*/ 281 h 4326"/>
              <a:gd name="T60" fmla="*/ 4390 w 4390"/>
              <a:gd name="T61" fmla="*/ 4024 h 4326"/>
              <a:gd name="T62" fmla="*/ 4390 w 4390"/>
              <a:gd name="T63" fmla="*/ 2786 h 4326"/>
              <a:gd name="T64" fmla="*/ 4390 w 4390"/>
              <a:gd name="T65" fmla="*/ 1661 h 4326"/>
              <a:gd name="T66" fmla="*/ 3785 w 4390"/>
              <a:gd name="T67" fmla="*/ 611 h 4326"/>
              <a:gd name="T68" fmla="*/ 3300 w 4390"/>
              <a:gd name="T69" fmla="*/ 892 h 4326"/>
              <a:gd name="T70" fmla="*/ 4390 w 4390"/>
              <a:gd name="T71" fmla="*/ 2786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90" h="4326">
                <a:moveTo>
                  <a:pt x="1001" y="4326"/>
                </a:moveTo>
                <a:lnTo>
                  <a:pt x="1648" y="4326"/>
                </a:lnTo>
                <a:lnTo>
                  <a:pt x="485" y="2305"/>
                </a:lnTo>
                <a:lnTo>
                  <a:pt x="0" y="2586"/>
                </a:lnTo>
                <a:lnTo>
                  <a:pt x="1001" y="4326"/>
                </a:lnTo>
                <a:close/>
                <a:moveTo>
                  <a:pt x="1714" y="4326"/>
                </a:moveTo>
                <a:lnTo>
                  <a:pt x="2360" y="4326"/>
                </a:lnTo>
                <a:lnTo>
                  <a:pt x="646" y="1346"/>
                </a:lnTo>
                <a:lnTo>
                  <a:pt x="161" y="1628"/>
                </a:lnTo>
                <a:lnTo>
                  <a:pt x="1714" y="4326"/>
                </a:lnTo>
                <a:close/>
                <a:moveTo>
                  <a:pt x="2426" y="4326"/>
                </a:moveTo>
                <a:lnTo>
                  <a:pt x="3073" y="4326"/>
                </a:lnTo>
                <a:lnTo>
                  <a:pt x="1405" y="1426"/>
                </a:lnTo>
                <a:lnTo>
                  <a:pt x="919" y="1708"/>
                </a:lnTo>
                <a:lnTo>
                  <a:pt x="2426" y="4326"/>
                </a:lnTo>
                <a:close/>
                <a:moveTo>
                  <a:pt x="3138" y="4326"/>
                </a:moveTo>
                <a:lnTo>
                  <a:pt x="3785" y="4326"/>
                </a:lnTo>
                <a:lnTo>
                  <a:pt x="1391" y="165"/>
                </a:lnTo>
                <a:lnTo>
                  <a:pt x="906" y="446"/>
                </a:lnTo>
                <a:lnTo>
                  <a:pt x="3138" y="4326"/>
                </a:lnTo>
                <a:close/>
                <a:moveTo>
                  <a:pt x="3850" y="4326"/>
                </a:moveTo>
                <a:lnTo>
                  <a:pt x="4390" y="4326"/>
                </a:lnTo>
                <a:lnTo>
                  <a:pt x="4390" y="4138"/>
                </a:lnTo>
                <a:lnTo>
                  <a:pt x="2430" y="732"/>
                </a:lnTo>
                <a:lnTo>
                  <a:pt x="1944" y="1013"/>
                </a:lnTo>
                <a:lnTo>
                  <a:pt x="3850" y="4326"/>
                </a:lnTo>
                <a:close/>
                <a:moveTo>
                  <a:pt x="4390" y="4024"/>
                </a:moveTo>
                <a:lnTo>
                  <a:pt x="4390" y="2900"/>
                </a:lnTo>
                <a:lnTo>
                  <a:pt x="2722" y="0"/>
                </a:lnTo>
                <a:lnTo>
                  <a:pt x="2236" y="281"/>
                </a:lnTo>
                <a:lnTo>
                  <a:pt x="4390" y="4024"/>
                </a:lnTo>
                <a:close/>
                <a:moveTo>
                  <a:pt x="4390" y="2786"/>
                </a:moveTo>
                <a:lnTo>
                  <a:pt x="4390" y="1661"/>
                </a:lnTo>
                <a:lnTo>
                  <a:pt x="3785" y="611"/>
                </a:lnTo>
                <a:lnTo>
                  <a:pt x="3300" y="892"/>
                </a:lnTo>
                <a:lnTo>
                  <a:pt x="4390" y="278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2EA4B-4D5B-B243-AF3E-213483C5A5EF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F53F68-1E76-AC48-940F-C0194AA3F89A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D368AC-1436-E045-B5D1-9924496927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>
            <a:spLocks noGrp="1"/>
          </p:cNvSpPr>
          <p:nvPr>
            <p:ph type="pic" sz="quarter" idx="11"/>
          </p:nvPr>
        </p:nvSpPr>
        <p:spPr bwMode="auto">
          <a:xfrm>
            <a:off x="6492128" y="3482292"/>
            <a:ext cx="4333582" cy="5788744"/>
          </a:xfrm>
          <a:custGeom>
            <a:avLst/>
            <a:gdLst>
              <a:gd name="T0" fmla="*/ 1408 w 2554"/>
              <a:gd name="T1" fmla="*/ 6 h 2560"/>
              <a:gd name="T2" fmla="*/ 1596 w 2554"/>
              <a:gd name="T3" fmla="*/ 39 h 2560"/>
              <a:gd name="T4" fmla="*/ 1774 w 2554"/>
              <a:gd name="T5" fmla="*/ 100 h 2560"/>
              <a:gd name="T6" fmla="*/ 1939 w 2554"/>
              <a:gd name="T7" fmla="*/ 185 h 2560"/>
              <a:gd name="T8" fmla="*/ 2089 w 2554"/>
              <a:gd name="T9" fmla="*/ 292 h 2560"/>
              <a:gd name="T10" fmla="*/ 2222 w 2554"/>
              <a:gd name="T11" fmla="*/ 419 h 2560"/>
              <a:gd name="T12" fmla="*/ 2335 w 2554"/>
              <a:gd name="T13" fmla="*/ 564 h 2560"/>
              <a:gd name="T14" fmla="*/ 2428 w 2554"/>
              <a:gd name="T15" fmla="*/ 725 h 2560"/>
              <a:gd name="T16" fmla="*/ 2497 w 2554"/>
              <a:gd name="T17" fmla="*/ 899 h 2560"/>
              <a:gd name="T18" fmla="*/ 2539 w 2554"/>
              <a:gd name="T19" fmla="*/ 1085 h 2560"/>
              <a:gd name="T20" fmla="*/ 2554 w 2554"/>
              <a:gd name="T21" fmla="*/ 1280 h 2560"/>
              <a:gd name="T22" fmla="*/ 2539 w 2554"/>
              <a:gd name="T23" fmla="*/ 1475 h 2560"/>
              <a:gd name="T24" fmla="*/ 2497 w 2554"/>
              <a:gd name="T25" fmla="*/ 1661 h 2560"/>
              <a:gd name="T26" fmla="*/ 2428 w 2554"/>
              <a:gd name="T27" fmla="*/ 1835 h 2560"/>
              <a:gd name="T28" fmla="*/ 2335 w 2554"/>
              <a:gd name="T29" fmla="*/ 1996 h 2560"/>
              <a:gd name="T30" fmla="*/ 2222 w 2554"/>
              <a:gd name="T31" fmla="*/ 2141 h 2560"/>
              <a:gd name="T32" fmla="*/ 2089 w 2554"/>
              <a:gd name="T33" fmla="*/ 2268 h 2560"/>
              <a:gd name="T34" fmla="*/ 1939 w 2554"/>
              <a:gd name="T35" fmla="*/ 2375 h 2560"/>
              <a:gd name="T36" fmla="*/ 1774 w 2554"/>
              <a:gd name="T37" fmla="*/ 2460 h 2560"/>
              <a:gd name="T38" fmla="*/ 1596 w 2554"/>
              <a:gd name="T39" fmla="*/ 2520 h 2560"/>
              <a:gd name="T40" fmla="*/ 1408 w 2554"/>
              <a:gd name="T41" fmla="*/ 2554 h 2560"/>
              <a:gd name="T42" fmla="*/ 1211 w 2554"/>
              <a:gd name="T43" fmla="*/ 2559 h 2560"/>
              <a:gd name="T44" fmla="*/ 1019 w 2554"/>
              <a:gd name="T45" fmla="*/ 2535 h 2560"/>
              <a:gd name="T46" fmla="*/ 838 w 2554"/>
              <a:gd name="T47" fmla="*/ 2482 h 2560"/>
              <a:gd name="T48" fmla="*/ 668 w 2554"/>
              <a:gd name="T49" fmla="*/ 2406 h 2560"/>
              <a:gd name="T50" fmla="*/ 513 w 2554"/>
              <a:gd name="T51" fmla="*/ 2306 h 2560"/>
              <a:gd name="T52" fmla="*/ 374 w 2554"/>
              <a:gd name="T53" fmla="*/ 2185 h 2560"/>
              <a:gd name="T54" fmla="*/ 254 w 2554"/>
              <a:gd name="T55" fmla="*/ 2046 h 2560"/>
              <a:gd name="T56" fmla="*/ 154 w 2554"/>
              <a:gd name="T57" fmla="*/ 1891 h 2560"/>
              <a:gd name="T58" fmla="*/ 78 w 2554"/>
              <a:gd name="T59" fmla="*/ 1720 h 2560"/>
              <a:gd name="T60" fmla="*/ 26 w 2554"/>
              <a:gd name="T61" fmla="*/ 1538 h 2560"/>
              <a:gd name="T62" fmla="*/ 1 w 2554"/>
              <a:gd name="T63" fmla="*/ 1346 h 2560"/>
              <a:gd name="T64" fmla="*/ 6 w 2554"/>
              <a:gd name="T65" fmla="*/ 1150 h 2560"/>
              <a:gd name="T66" fmla="*/ 40 w 2554"/>
              <a:gd name="T67" fmla="*/ 960 h 2560"/>
              <a:gd name="T68" fmla="*/ 100 w 2554"/>
              <a:gd name="T69" fmla="*/ 782 h 2560"/>
              <a:gd name="T70" fmla="*/ 185 w 2554"/>
              <a:gd name="T71" fmla="*/ 616 h 2560"/>
              <a:gd name="T72" fmla="*/ 292 w 2554"/>
              <a:gd name="T73" fmla="*/ 466 h 2560"/>
              <a:gd name="T74" fmla="*/ 418 w 2554"/>
              <a:gd name="T75" fmla="*/ 332 h 2560"/>
              <a:gd name="T76" fmla="*/ 563 w 2554"/>
              <a:gd name="T77" fmla="*/ 218 h 2560"/>
              <a:gd name="T78" fmla="*/ 723 w 2554"/>
              <a:gd name="T79" fmla="*/ 125 h 2560"/>
              <a:gd name="T80" fmla="*/ 897 w 2554"/>
              <a:gd name="T81" fmla="*/ 57 h 2560"/>
              <a:gd name="T82" fmla="*/ 1083 w 2554"/>
              <a:gd name="T83" fmla="*/ 14 h 2560"/>
              <a:gd name="T84" fmla="*/ 1276 w 2554"/>
              <a:gd name="T85" fmla="*/ 0 h 2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54" h="2560">
                <a:moveTo>
                  <a:pt x="1276" y="0"/>
                </a:moveTo>
                <a:lnTo>
                  <a:pt x="1343" y="1"/>
                </a:lnTo>
                <a:lnTo>
                  <a:pt x="1408" y="6"/>
                </a:lnTo>
                <a:lnTo>
                  <a:pt x="1471" y="14"/>
                </a:lnTo>
                <a:lnTo>
                  <a:pt x="1534" y="25"/>
                </a:lnTo>
                <a:lnTo>
                  <a:pt x="1596" y="39"/>
                </a:lnTo>
                <a:lnTo>
                  <a:pt x="1657" y="57"/>
                </a:lnTo>
                <a:lnTo>
                  <a:pt x="1716" y="77"/>
                </a:lnTo>
                <a:lnTo>
                  <a:pt x="1774" y="100"/>
                </a:lnTo>
                <a:lnTo>
                  <a:pt x="1831" y="125"/>
                </a:lnTo>
                <a:lnTo>
                  <a:pt x="1886" y="154"/>
                </a:lnTo>
                <a:lnTo>
                  <a:pt x="1939" y="185"/>
                </a:lnTo>
                <a:lnTo>
                  <a:pt x="1991" y="218"/>
                </a:lnTo>
                <a:lnTo>
                  <a:pt x="2041" y="254"/>
                </a:lnTo>
                <a:lnTo>
                  <a:pt x="2089" y="292"/>
                </a:lnTo>
                <a:lnTo>
                  <a:pt x="2136" y="332"/>
                </a:lnTo>
                <a:lnTo>
                  <a:pt x="2180" y="375"/>
                </a:lnTo>
                <a:lnTo>
                  <a:pt x="2222" y="419"/>
                </a:lnTo>
                <a:lnTo>
                  <a:pt x="2262" y="466"/>
                </a:lnTo>
                <a:lnTo>
                  <a:pt x="2300" y="514"/>
                </a:lnTo>
                <a:lnTo>
                  <a:pt x="2335" y="564"/>
                </a:lnTo>
                <a:lnTo>
                  <a:pt x="2369" y="616"/>
                </a:lnTo>
                <a:lnTo>
                  <a:pt x="2400" y="670"/>
                </a:lnTo>
                <a:lnTo>
                  <a:pt x="2428" y="725"/>
                </a:lnTo>
                <a:lnTo>
                  <a:pt x="2454" y="782"/>
                </a:lnTo>
                <a:lnTo>
                  <a:pt x="2476" y="840"/>
                </a:lnTo>
                <a:lnTo>
                  <a:pt x="2497" y="899"/>
                </a:lnTo>
                <a:lnTo>
                  <a:pt x="2514" y="960"/>
                </a:lnTo>
                <a:lnTo>
                  <a:pt x="2528" y="1022"/>
                </a:lnTo>
                <a:lnTo>
                  <a:pt x="2539" y="1085"/>
                </a:lnTo>
                <a:lnTo>
                  <a:pt x="2547" y="1150"/>
                </a:lnTo>
                <a:lnTo>
                  <a:pt x="2553" y="1214"/>
                </a:lnTo>
                <a:lnTo>
                  <a:pt x="2554" y="1280"/>
                </a:lnTo>
                <a:lnTo>
                  <a:pt x="2553" y="1346"/>
                </a:lnTo>
                <a:lnTo>
                  <a:pt x="2547" y="1411"/>
                </a:lnTo>
                <a:lnTo>
                  <a:pt x="2539" y="1475"/>
                </a:lnTo>
                <a:lnTo>
                  <a:pt x="2528" y="1538"/>
                </a:lnTo>
                <a:lnTo>
                  <a:pt x="2514" y="1600"/>
                </a:lnTo>
                <a:lnTo>
                  <a:pt x="2497" y="1661"/>
                </a:lnTo>
                <a:lnTo>
                  <a:pt x="2476" y="1720"/>
                </a:lnTo>
                <a:lnTo>
                  <a:pt x="2454" y="1778"/>
                </a:lnTo>
                <a:lnTo>
                  <a:pt x="2428" y="1835"/>
                </a:lnTo>
                <a:lnTo>
                  <a:pt x="2400" y="1891"/>
                </a:lnTo>
                <a:lnTo>
                  <a:pt x="2369" y="1944"/>
                </a:lnTo>
                <a:lnTo>
                  <a:pt x="2335" y="1996"/>
                </a:lnTo>
                <a:lnTo>
                  <a:pt x="2300" y="2046"/>
                </a:lnTo>
                <a:lnTo>
                  <a:pt x="2262" y="2094"/>
                </a:lnTo>
                <a:lnTo>
                  <a:pt x="2222" y="2141"/>
                </a:lnTo>
                <a:lnTo>
                  <a:pt x="2180" y="2185"/>
                </a:lnTo>
                <a:lnTo>
                  <a:pt x="2136" y="2228"/>
                </a:lnTo>
                <a:lnTo>
                  <a:pt x="2089" y="2268"/>
                </a:lnTo>
                <a:lnTo>
                  <a:pt x="2041" y="2306"/>
                </a:lnTo>
                <a:lnTo>
                  <a:pt x="1991" y="2341"/>
                </a:lnTo>
                <a:lnTo>
                  <a:pt x="1939" y="2375"/>
                </a:lnTo>
                <a:lnTo>
                  <a:pt x="1886" y="2406"/>
                </a:lnTo>
                <a:lnTo>
                  <a:pt x="1831" y="2434"/>
                </a:lnTo>
                <a:lnTo>
                  <a:pt x="1774" y="2460"/>
                </a:lnTo>
                <a:lnTo>
                  <a:pt x="1716" y="2482"/>
                </a:lnTo>
                <a:lnTo>
                  <a:pt x="1657" y="2503"/>
                </a:lnTo>
                <a:lnTo>
                  <a:pt x="1596" y="2520"/>
                </a:lnTo>
                <a:lnTo>
                  <a:pt x="1534" y="2535"/>
                </a:lnTo>
                <a:lnTo>
                  <a:pt x="1471" y="2546"/>
                </a:lnTo>
                <a:lnTo>
                  <a:pt x="1408" y="2554"/>
                </a:lnTo>
                <a:lnTo>
                  <a:pt x="1343" y="2559"/>
                </a:lnTo>
                <a:lnTo>
                  <a:pt x="1276" y="2560"/>
                </a:lnTo>
                <a:lnTo>
                  <a:pt x="1211" y="2559"/>
                </a:lnTo>
                <a:lnTo>
                  <a:pt x="1146" y="2554"/>
                </a:lnTo>
                <a:lnTo>
                  <a:pt x="1083" y="2546"/>
                </a:lnTo>
                <a:lnTo>
                  <a:pt x="1019" y="2535"/>
                </a:lnTo>
                <a:lnTo>
                  <a:pt x="957" y="2520"/>
                </a:lnTo>
                <a:lnTo>
                  <a:pt x="897" y="2503"/>
                </a:lnTo>
                <a:lnTo>
                  <a:pt x="838" y="2482"/>
                </a:lnTo>
                <a:lnTo>
                  <a:pt x="780" y="2460"/>
                </a:lnTo>
                <a:lnTo>
                  <a:pt x="723" y="2434"/>
                </a:lnTo>
                <a:lnTo>
                  <a:pt x="668" y="2406"/>
                </a:lnTo>
                <a:lnTo>
                  <a:pt x="615" y="2375"/>
                </a:lnTo>
                <a:lnTo>
                  <a:pt x="563" y="2341"/>
                </a:lnTo>
                <a:lnTo>
                  <a:pt x="513" y="2306"/>
                </a:lnTo>
                <a:lnTo>
                  <a:pt x="465" y="2268"/>
                </a:lnTo>
                <a:lnTo>
                  <a:pt x="418" y="2228"/>
                </a:lnTo>
                <a:lnTo>
                  <a:pt x="374" y="2185"/>
                </a:lnTo>
                <a:lnTo>
                  <a:pt x="331" y="2141"/>
                </a:lnTo>
                <a:lnTo>
                  <a:pt x="292" y="2094"/>
                </a:lnTo>
                <a:lnTo>
                  <a:pt x="254" y="2046"/>
                </a:lnTo>
                <a:lnTo>
                  <a:pt x="218" y="1996"/>
                </a:lnTo>
                <a:lnTo>
                  <a:pt x="185" y="1944"/>
                </a:lnTo>
                <a:lnTo>
                  <a:pt x="154" y="1891"/>
                </a:lnTo>
                <a:lnTo>
                  <a:pt x="125" y="1835"/>
                </a:lnTo>
                <a:lnTo>
                  <a:pt x="100" y="1778"/>
                </a:lnTo>
                <a:lnTo>
                  <a:pt x="78" y="1720"/>
                </a:lnTo>
                <a:lnTo>
                  <a:pt x="57" y="1661"/>
                </a:lnTo>
                <a:lnTo>
                  <a:pt x="40" y="1600"/>
                </a:lnTo>
                <a:lnTo>
                  <a:pt x="26" y="1538"/>
                </a:lnTo>
                <a:lnTo>
                  <a:pt x="14" y="1475"/>
                </a:lnTo>
                <a:lnTo>
                  <a:pt x="6" y="1411"/>
                </a:lnTo>
                <a:lnTo>
                  <a:pt x="1" y="1346"/>
                </a:lnTo>
                <a:lnTo>
                  <a:pt x="0" y="1280"/>
                </a:lnTo>
                <a:lnTo>
                  <a:pt x="1" y="1214"/>
                </a:lnTo>
                <a:lnTo>
                  <a:pt x="6" y="1150"/>
                </a:lnTo>
                <a:lnTo>
                  <a:pt x="14" y="1085"/>
                </a:lnTo>
                <a:lnTo>
                  <a:pt x="26" y="1022"/>
                </a:lnTo>
                <a:lnTo>
                  <a:pt x="40" y="960"/>
                </a:lnTo>
                <a:lnTo>
                  <a:pt x="57" y="899"/>
                </a:lnTo>
                <a:lnTo>
                  <a:pt x="78" y="840"/>
                </a:lnTo>
                <a:lnTo>
                  <a:pt x="100" y="782"/>
                </a:lnTo>
                <a:lnTo>
                  <a:pt x="125" y="725"/>
                </a:lnTo>
                <a:lnTo>
                  <a:pt x="154" y="670"/>
                </a:lnTo>
                <a:lnTo>
                  <a:pt x="185" y="616"/>
                </a:lnTo>
                <a:lnTo>
                  <a:pt x="218" y="564"/>
                </a:lnTo>
                <a:lnTo>
                  <a:pt x="254" y="514"/>
                </a:lnTo>
                <a:lnTo>
                  <a:pt x="292" y="466"/>
                </a:lnTo>
                <a:lnTo>
                  <a:pt x="331" y="419"/>
                </a:lnTo>
                <a:lnTo>
                  <a:pt x="374" y="375"/>
                </a:lnTo>
                <a:lnTo>
                  <a:pt x="418" y="332"/>
                </a:lnTo>
                <a:lnTo>
                  <a:pt x="465" y="292"/>
                </a:lnTo>
                <a:lnTo>
                  <a:pt x="513" y="254"/>
                </a:lnTo>
                <a:lnTo>
                  <a:pt x="563" y="218"/>
                </a:lnTo>
                <a:lnTo>
                  <a:pt x="615" y="185"/>
                </a:lnTo>
                <a:lnTo>
                  <a:pt x="668" y="154"/>
                </a:lnTo>
                <a:lnTo>
                  <a:pt x="723" y="125"/>
                </a:lnTo>
                <a:lnTo>
                  <a:pt x="780" y="100"/>
                </a:lnTo>
                <a:lnTo>
                  <a:pt x="838" y="77"/>
                </a:lnTo>
                <a:lnTo>
                  <a:pt x="897" y="57"/>
                </a:lnTo>
                <a:lnTo>
                  <a:pt x="957" y="39"/>
                </a:lnTo>
                <a:lnTo>
                  <a:pt x="1019" y="25"/>
                </a:lnTo>
                <a:lnTo>
                  <a:pt x="1083" y="14"/>
                </a:lnTo>
                <a:lnTo>
                  <a:pt x="1146" y="6"/>
                </a:lnTo>
                <a:lnTo>
                  <a:pt x="1211" y="1"/>
                </a:lnTo>
                <a:lnTo>
                  <a:pt x="1276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8502024" y="0"/>
            <a:ext cx="5215564" cy="10288588"/>
          </a:xfrm>
          <a:custGeom>
            <a:avLst/>
            <a:gdLst>
              <a:gd name="T0" fmla="*/ 1411 w 3076"/>
              <a:gd name="T1" fmla="*/ 4552 h 4552"/>
              <a:gd name="T2" fmla="*/ 1167 w 3076"/>
              <a:gd name="T3" fmla="*/ 3681 h 4552"/>
              <a:gd name="T4" fmla="*/ 1201 w 3076"/>
              <a:gd name="T5" fmla="*/ 3635 h 4552"/>
              <a:gd name="T6" fmla="*/ 1235 w 3076"/>
              <a:gd name="T7" fmla="*/ 3587 h 4552"/>
              <a:gd name="T8" fmla="*/ 1267 w 3076"/>
              <a:gd name="T9" fmla="*/ 3538 h 4552"/>
              <a:gd name="T10" fmla="*/ 1296 w 3076"/>
              <a:gd name="T11" fmla="*/ 3487 h 4552"/>
              <a:gd name="T12" fmla="*/ 1323 w 3076"/>
              <a:gd name="T13" fmla="*/ 3435 h 4552"/>
              <a:gd name="T14" fmla="*/ 1348 w 3076"/>
              <a:gd name="T15" fmla="*/ 3382 h 4552"/>
              <a:gd name="T16" fmla="*/ 1371 w 3076"/>
              <a:gd name="T17" fmla="*/ 3327 h 4552"/>
              <a:gd name="T18" fmla="*/ 1391 w 3076"/>
              <a:gd name="T19" fmla="*/ 3271 h 4552"/>
              <a:gd name="T20" fmla="*/ 1409 w 3076"/>
              <a:gd name="T21" fmla="*/ 3215 h 4552"/>
              <a:gd name="T22" fmla="*/ 1425 w 3076"/>
              <a:gd name="T23" fmla="*/ 3157 h 4552"/>
              <a:gd name="T24" fmla="*/ 1438 w 3076"/>
              <a:gd name="T25" fmla="*/ 3098 h 4552"/>
              <a:gd name="T26" fmla="*/ 1449 w 3076"/>
              <a:gd name="T27" fmla="*/ 3038 h 4552"/>
              <a:gd name="T28" fmla="*/ 1457 w 3076"/>
              <a:gd name="T29" fmla="*/ 2978 h 4552"/>
              <a:gd name="T30" fmla="*/ 1462 w 3076"/>
              <a:gd name="T31" fmla="*/ 2916 h 4552"/>
              <a:gd name="T32" fmla="*/ 1465 w 3076"/>
              <a:gd name="T33" fmla="*/ 2854 h 4552"/>
              <a:gd name="T34" fmla="*/ 1464 w 3076"/>
              <a:gd name="T35" fmla="*/ 2764 h 4552"/>
              <a:gd name="T36" fmla="*/ 1455 w 3076"/>
              <a:gd name="T37" fmla="*/ 2649 h 4552"/>
              <a:gd name="T38" fmla="*/ 1436 w 3076"/>
              <a:gd name="T39" fmla="*/ 2535 h 4552"/>
              <a:gd name="T40" fmla="*/ 1407 w 3076"/>
              <a:gd name="T41" fmla="*/ 2426 h 4552"/>
              <a:gd name="T42" fmla="*/ 1372 w 3076"/>
              <a:gd name="T43" fmla="*/ 2319 h 4552"/>
              <a:gd name="T44" fmla="*/ 1327 w 3076"/>
              <a:gd name="T45" fmla="*/ 2218 h 4552"/>
              <a:gd name="T46" fmla="*/ 1274 w 3076"/>
              <a:gd name="T47" fmla="*/ 2121 h 4552"/>
              <a:gd name="T48" fmla="*/ 1214 w 3076"/>
              <a:gd name="T49" fmla="*/ 2028 h 4552"/>
              <a:gd name="T50" fmla="*/ 1147 w 3076"/>
              <a:gd name="T51" fmla="*/ 1941 h 4552"/>
              <a:gd name="T52" fmla="*/ 1074 w 3076"/>
              <a:gd name="T53" fmla="*/ 1859 h 4552"/>
              <a:gd name="T54" fmla="*/ 994 w 3076"/>
              <a:gd name="T55" fmla="*/ 1785 h 4552"/>
              <a:gd name="T56" fmla="*/ 909 w 3076"/>
              <a:gd name="T57" fmla="*/ 1715 h 4552"/>
              <a:gd name="T58" fmla="*/ 818 w 3076"/>
              <a:gd name="T59" fmla="*/ 1654 h 4552"/>
              <a:gd name="T60" fmla="*/ 722 w 3076"/>
              <a:gd name="T61" fmla="*/ 1599 h 4552"/>
              <a:gd name="T62" fmla="*/ 622 w 3076"/>
              <a:gd name="T63" fmla="*/ 1552 h 4552"/>
              <a:gd name="T64" fmla="*/ 517 w 3076"/>
              <a:gd name="T65" fmla="*/ 1513 h 4552"/>
              <a:gd name="T66" fmla="*/ 0 w 3076"/>
              <a:gd name="T67" fmla="*/ 0 h 4552"/>
              <a:gd name="T68" fmla="*/ 3076 w 3076"/>
              <a:gd name="T69" fmla="*/ 2488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76" h="4552">
                <a:moveTo>
                  <a:pt x="3076" y="4552"/>
                </a:moveTo>
                <a:lnTo>
                  <a:pt x="1411" y="4552"/>
                </a:lnTo>
                <a:lnTo>
                  <a:pt x="1148" y="3703"/>
                </a:lnTo>
                <a:lnTo>
                  <a:pt x="1167" y="3681"/>
                </a:lnTo>
                <a:lnTo>
                  <a:pt x="1184" y="3657"/>
                </a:lnTo>
                <a:lnTo>
                  <a:pt x="1201" y="3635"/>
                </a:lnTo>
                <a:lnTo>
                  <a:pt x="1219" y="3610"/>
                </a:lnTo>
                <a:lnTo>
                  <a:pt x="1235" y="3587"/>
                </a:lnTo>
                <a:lnTo>
                  <a:pt x="1251" y="3562"/>
                </a:lnTo>
                <a:lnTo>
                  <a:pt x="1267" y="3538"/>
                </a:lnTo>
                <a:lnTo>
                  <a:pt x="1281" y="3512"/>
                </a:lnTo>
                <a:lnTo>
                  <a:pt x="1296" y="3487"/>
                </a:lnTo>
                <a:lnTo>
                  <a:pt x="1309" y="3461"/>
                </a:lnTo>
                <a:lnTo>
                  <a:pt x="1323" y="3435"/>
                </a:lnTo>
                <a:lnTo>
                  <a:pt x="1336" y="3408"/>
                </a:lnTo>
                <a:lnTo>
                  <a:pt x="1348" y="3382"/>
                </a:lnTo>
                <a:lnTo>
                  <a:pt x="1359" y="3354"/>
                </a:lnTo>
                <a:lnTo>
                  <a:pt x="1371" y="3327"/>
                </a:lnTo>
                <a:lnTo>
                  <a:pt x="1382" y="3300"/>
                </a:lnTo>
                <a:lnTo>
                  <a:pt x="1391" y="3271"/>
                </a:lnTo>
                <a:lnTo>
                  <a:pt x="1400" y="3244"/>
                </a:lnTo>
                <a:lnTo>
                  <a:pt x="1409" y="3215"/>
                </a:lnTo>
                <a:lnTo>
                  <a:pt x="1418" y="3186"/>
                </a:lnTo>
                <a:lnTo>
                  <a:pt x="1425" y="3157"/>
                </a:lnTo>
                <a:lnTo>
                  <a:pt x="1432" y="3128"/>
                </a:lnTo>
                <a:lnTo>
                  <a:pt x="1438" y="3098"/>
                </a:lnTo>
                <a:lnTo>
                  <a:pt x="1444" y="3069"/>
                </a:lnTo>
                <a:lnTo>
                  <a:pt x="1449" y="3038"/>
                </a:lnTo>
                <a:lnTo>
                  <a:pt x="1453" y="3008"/>
                </a:lnTo>
                <a:lnTo>
                  <a:pt x="1457" y="2978"/>
                </a:lnTo>
                <a:lnTo>
                  <a:pt x="1460" y="2947"/>
                </a:lnTo>
                <a:lnTo>
                  <a:pt x="1462" y="2916"/>
                </a:lnTo>
                <a:lnTo>
                  <a:pt x="1464" y="2886"/>
                </a:lnTo>
                <a:lnTo>
                  <a:pt x="1465" y="2854"/>
                </a:lnTo>
                <a:lnTo>
                  <a:pt x="1465" y="2823"/>
                </a:lnTo>
                <a:lnTo>
                  <a:pt x="1464" y="2764"/>
                </a:lnTo>
                <a:lnTo>
                  <a:pt x="1461" y="2706"/>
                </a:lnTo>
                <a:lnTo>
                  <a:pt x="1455" y="2649"/>
                </a:lnTo>
                <a:lnTo>
                  <a:pt x="1446" y="2591"/>
                </a:lnTo>
                <a:lnTo>
                  <a:pt x="1436" y="2535"/>
                </a:lnTo>
                <a:lnTo>
                  <a:pt x="1423" y="2480"/>
                </a:lnTo>
                <a:lnTo>
                  <a:pt x="1407" y="2426"/>
                </a:lnTo>
                <a:lnTo>
                  <a:pt x="1391" y="2373"/>
                </a:lnTo>
                <a:lnTo>
                  <a:pt x="1372" y="2319"/>
                </a:lnTo>
                <a:lnTo>
                  <a:pt x="1350" y="2268"/>
                </a:lnTo>
                <a:lnTo>
                  <a:pt x="1327" y="2218"/>
                </a:lnTo>
                <a:lnTo>
                  <a:pt x="1301" y="2169"/>
                </a:lnTo>
                <a:lnTo>
                  <a:pt x="1274" y="2121"/>
                </a:lnTo>
                <a:lnTo>
                  <a:pt x="1245" y="2074"/>
                </a:lnTo>
                <a:lnTo>
                  <a:pt x="1214" y="2028"/>
                </a:lnTo>
                <a:lnTo>
                  <a:pt x="1181" y="1984"/>
                </a:lnTo>
                <a:lnTo>
                  <a:pt x="1147" y="1941"/>
                </a:lnTo>
                <a:lnTo>
                  <a:pt x="1112" y="1899"/>
                </a:lnTo>
                <a:lnTo>
                  <a:pt x="1074" y="1859"/>
                </a:lnTo>
                <a:lnTo>
                  <a:pt x="1035" y="1822"/>
                </a:lnTo>
                <a:lnTo>
                  <a:pt x="994" y="1785"/>
                </a:lnTo>
                <a:lnTo>
                  <a:pt x="953" y="1749"/>
                </a:lnTo>
                <a:lnTo>
                  <a:pt x="909" y="1715"/>
                </a:lnTo>
                <a:lnTo>
                  <a:pt x="864" y="1684"/>
                </a:lnTo>
                <a:lnTo>
                  <a:pt x="818" y="1654"/>
                </a:lnTo>
                <a:lnTo>
                  <a:pt x="771" y="1625"/>
                </a:lnTo>
                <a:lnTo>
                  <a:pt x="722" y="1599"/>
                </a:lnTo>
                <a:lnTo>
                  <a:pt x="672" y="1574"/>
                </a:lnTo>
                <a:lnTo>
                  <a:pt x="622" y="1552"/>
                </a:lnTo>
                <a:lnTo>
                  <a:pt x="570" y="1531"/>
                </a:lnTo>
                <a:lnTo>
                  <a:pt x="517" y="1513"/>
                </a:lnTo>
                <a:lnTo>
                  <a:pt x="463" y="1497"/>
                </a:lnTo>
                <a:lnTo>
                  <a:pt x="0" y="0"/>
                </a:lnTo>
                <a:lnTo>
                  <a:pt x="2304" y="0"/>
                </a:lnTo>
                <a:lnTo>
                  <a:pt x="3076" y="2488"/>
                </a:lnTo>
                <a:lnTo>
                  <a:pt x="3076" y="45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FE8F7-B262-B742-9338-8618DB3B9088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33D55A-95CC-C64C-8D8A-7A84B47C5653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1653FE-4B5A-3641-BAC3-B47591A300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3084" y="2738860"/>
            <a:ext cx="5829975" cy="652801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4529" y="2738860"/>
            <a:ext cx="5829975" cy="652801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45695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/>
          </p:cNvSpPr>
          <p:nvPr>
            <p:ph type="pic" sz="quarter" idx="10"/>
          </p:nvPr>
        </p:nvSpPr>
        <p:spPr bwMode="auto">
          <a:xfrm>
            <a:off x="8502024" y="0"/>
            <a:ext cx="5215564" cy="10288588"/>
          </a:xfrm>
          <a:custGeom>
            <a:avLst/>
            <a:gdLst>
              <a:gd name="T0" fmla="*/ 3077 w 3077"/>
              <a:gd name="T1" fmla="*/ 4552 h 4552"/>
              <a:gd name="T2" fmla="*/ 1412 w 3077"/>
              <a:gd name="T3" fmla="*/ 4552 h 4552"/>
              <a:gd name="T4" fmla="*/ 1136 w 3077"/>
              <a:gd name="T5" fmla="*/ 3664 h 4552"/>
              <a:gd name="T6" fmla="*/ 1183 w 3077"/>
              <a:gd name="T7" fmla="*/ 3637 h 4552"/>
              <a:gd name="T8" fmla="*/ 1201 w 3077"/>
              <a:gd name="T9" fmla="*/ 3626 h 4552"/>
              <a:gd name="T10" fmla="*/ 1218 w 3077"/>
              <a:gd name="T11" fmla="*/ 3614 h 4552"/>
              <a:gd name="T12" fmla="*/ 1234 w 3077"/>
              <a:gd name="T13" fmla="*/ 3600 h 4552"/>
              <a:gd name="T14" fmla="*/ 1249 w 3077"/>
              <a:gd name="T15" fmla="*/ 3586 h 4552"/>
              <a:gd name="T16" fmla="*/ 1262 w 3077"/>
              <a:gd name="T17" fmla="*/ 3571 h 4552"/>
              <a:gd name="T18" fmla="*/ 1276 w 3077"/>
              <a:gd name="T19" fmla="*/ 3555 h 4552"/>
              <a:gd name="T20" fmla="*/ 1288 w 3077"/>
              <a:gd name="T21" fmla="*/ 3538 h 4552"/>
              <a:gd name="T22" fmla="*/ 1299 w 3077"/>
              <a:gd name="T23" fmla="*/ 3521 h 4552"/>
              <a:gd name="T24" fmla="*/ 1308 w 3077"/>
              <a:gd name="T25" fmla="*/ 3503 h 4552"/>
              <a:gd name="T26" fmla="*/ 1316 w 3077"/>
              <a:gd name="T27" fmla="*/ 3484 h 4552"/>
              <a:gd name="T28" fmla="*/ 1324 w 3077"/>
              <a:gd name="T29" fmla="*/ 3464 h 4552"/>
              <a:gd name="T30" fmla="*/ 1330 w 3077"/>
              <a:gd name="T31" fmla="*/ 3445 h 4552"/>
              <a:gd name="T32" fmla="*/ 1335 w 3077"/>
              <a:gd name="T33" fmla="*/ 3424 h 4552"/>
              <a:gd name="T34" fmla="*/ 1338 w 3077"/>
              <a:gd name="T35" fmla="*/ 3404 h 4552"/>
              <a:gd name="T36" fmla="*/ 1340 w 3077"/>
              <a:gd name="T37" fmla="*/ 3384 h 4552"/>
              <a:gd name="T38" fmla="*/ 1341 w 3077"/>
              <a:gd name="T39" fmla="*/ 3362 h 4552"/>
              <a:gd name="T40" fmla="*/ 1341 w 3077"/>
              <a:gd name="T41" fmla="*/ 2284 h 4552"/>
              <a:gd name="T42" fmla="*/ 1340 w 3077"/>
              <a:gd name="T43" fmla="*/ 2262 h 4552"/>
              <a:gd name="T44" fmla="*/ 1338 w 3077"/>
              <a:gd name="T45" fmla="*/ 2242 h 4552"/>
              <a:gd name="T46" fmla="*/ 1335 w 3077"/>
              <a:gd name="T47" fmla="*/ 2221 h 4552"/>
              <a:gd name="T48" fmla="*/ 1330 w 3077"/>
              <a:gd name="T49" fmla="*/ 2201 h 4552"/>
              <a:gd name="T50" fmla="*/ 1324 w 3077"/>
              <a:gd name="T51" fmla="*/ 2181 h 4552"/>
              <a:gd name="T52" fmla="*/ 1316 w 3077"/>
              <a:gd name="T53" fmla="*/ 2162 h 4552"/>
              <a:gd name="T54" fmla="*/ 1308 w 3077"/>
              <a:gd name="T55" fmla="*/ 2144 h 4552"/>
              <a:gd name="T56" fmla="*/ 1299 w 3077"/>
              <a:gd name="T57" fmla="*/ 2125 h 4552"/>
              <a:gd name="T58" fmla="*/ 1288 w 3077"/>
              <a:gd name="T59" fmla="*/ 2108 h 4552"/>
              <a:gd name="T60" fmla="*/ 1276 w 3077"/>
              <a:gd name="T61" fmla="*/ 2091 h 4552"/>
              <a:gd name="T62" fmla="*/ 1262 w 3077"/>
              <a:gd name="T63" fmla="*/ 2075 h 4552"/>
              <a:gd name="T64" fmla="*/ 1249 w 3077"/>
              <a:gd name="T65" fmla="*/ 2060 h 4552"/>
              <a:gd name="T66" fmla="*/ 1234 w 3077"/>
              <a:gd name="T67" fmla="*/ 2045 h 4552"/>
              <a:gd name="T68" fmla="*/ 1218 w 3077"/>
              <a:gd name="T69" fmla="*/ 2032 h 4552"/>
              <a:gd name="T70" fmla="*/ 1201 w 3077"/>
              <a:gd name="T71" fmla="*/ 2020 h 4552"/>
              <a:gd name="T72" fmla="*/ 1183 w 3077"/>
              <a:gd name="T73" fmla="*/ 2009 h 4552"/>
              <a:gd name="T74" fmla="*/ 501 w 3077"/>
              <a:gd name="T75" fmla="*/ 1614 h 4552"/>
              <a:gd name="T76" fmla="*/ 0 w 3077"/>
              <a:gd name="T77" fmla="*/ 0 h 4552"/>
              <a:gd name="T78" fmla="*/ 2305 w 3077"/>
              <a:gd name="T79" fmla="*/ 0 h 4552"/>
              <a:gd name="T80" fmla="*/ 3077 w 3077"/>
              <a:gd name="T81" fmla="*/ 2488 h 4552"/>
              <a:gd name="T82" fmla="*/ 3077 w 3077"/>
              <a:gd name="T83" fmla="*/ 4552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77" h="4552">
                <a:moveTo>
                  <a:pt x="3077" y="4552"/>
                </a:moveTo>
                <a:lnTo>
                  <a:pt x="1412" y="4552"/>
                </a:lnTo>
                <a:lnTo>
                  <a:pt x="1136" y="3664"/>
                </a:lnTo>
                <a:lnTo>
                  <a:pt x="1183" y="3637"/>
                </a:lnTo>
                <a:lnTo>
                  <a:pt x="1201" y="3626"/>
                </a:lnTo>
                <a:lnTo>
                  <a:pt x="1218" y="3614"/>
                </a:lnTo>
                <a:lnTo>
                  <a:pt x="1234" y="3600"/>
                </a:lnTo>
                <a:lnTo>
                  <a:pt x="1249" y="3586"/>
                </a:lnTo>
                <a:lnTo>
                  <a:pt x="1262" y="3571"/>
                </a:lnTo>
                <a:lnTo>
                  <a:pt x="1276" y="3555"/>
                </a:lnTo>
                <a:lnTo>
                  <a:pt x="1288" y="3538"/>
                </a:lnTo>
                <a:lnTo>
                  <a:pt x="1299" y="3521"/>
                </a:lnTo>
                <a:lnTo>
                  <a:pt x="1308" y="3503"/>
                </a:lnTo>
                <a:lnTo>
                  <a:pt x="1316" y="3484"/>
                </a:lnTo>
                <a:lnTo>
                  <a:pt x="1324" y="3464"/>
                </a:lnTo>
                <a:lnTo>
                  <a:pt x="1330" y="3445"/>
                </a:lnTo>
                <a:lnTo>
                  <a:pt x="1335" y="3424"/>
                </a:lnTo>
                <a:lnTo>
                  <a:pt x="1338" y="3404"/>
                </a:lnTo>
                <a:lnTo>
                  <a:pt x="1340" y="3384"/>
                </a:lnTo>
                <a:lnTo>
                  <a:pt x="1341" y="3362"/>
                </a:lnTo>
                <a:lnTo>
                  <a:pt x="1341" y="2284"/>
                </a:lnTo>
                <a:lnTo>
                  <a:pt x="1340" y="2262"/>
                </a:lnTo>
                <a:lnTo>
                  <a:pt x="1338" y="2242"/>
                </a:lnTo>
                <a:lnTo>
                  <a:pt x="1335" y="2221"/>
                </a:lnTo>
                <a:lnTo>
                  <a:pt x="1330" y="2201"/>
                </a:lnTo>
                <a:lnTo>
                  <a:pt x="1324" y="2181"/>
                </a:lnTo>
                <a:lnTo>
                  <a:pt x="1316" y="2162"/>
                </a:lnTo>
                <a:lnTo>
                  <a:pt x="1308" y="2144"/>
                </a:lnTo>
                <a:lnTo>
                  <a:pt x="1299" y="2125"/>
                </a:lnTo>
                <a:lnTo>
                  <a:pt x="1288" y="2108"/>
                </a:lnTo>
                <a:lnTo>
                  <a:pt x="1276" y="2091"/>
                </a:lnTo>
                <a:lnTo>
                  <a:pt x="1262" y="2075"/>
                </a:lnTo>
                <a:lnTo>
                  <a:pt x="1249" y="2060"/>
                </a:lnTo>
                <a:lnTo>
                  <a:pt x="1234" y="2045"/>
                </a:lnTo>
                <a:lnTo>
                  <a:pt x="1218" y="2032"/>
                </a:lnTo>
                <a:lnTo>
                  <a:pt x="1201" y="2020"/>
                </a:lnTo>
                <a:lnTo>
                  <a:pt x="1183" y="2009"/>
                </a:lnTo>
                <a:lnTo>
                  <a:pt x="501" y="1614"/>
                </a:lnTo>
                <a:lnTo>
                  <a:pt x="0" y="0"/>
                </a:lnTo>
                <a:lnTo>
                  <a:pt x="2305" y="0"/>
                </a:lnTo>
                <a:lnTo>
                  <a:pt x="3077" y="2488"/>
                </a:lnTo>
                <a:lnTo>
                  <a:pt x="3077" y="45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Freeform 10"/>
          <p:cNvSpPr>
            <a:spLocks noGrp="1"/>
          </p:cNvSpPr>
          <p:nvPr>
            <p:ph type="pic" sz="quarter" idx="11"/>
          </p:nvPr>
        </p:nvSpPr>
        <p:spPr bwMode="auto">
          <a:xfrm>
            <a:off x="6704139" y="3459679"/>
            <a:ext cx="3909554" cy="5845278"/>
          </a:xfrm>
          <a:custGeom>
            <a:avLst/>
            <a:gdLst>
              <a:gd name="T0" fmla="*/ 1008 w 2309"/>
              <a:gd name="T1" fmla="*/ 40 h 2583"/>
              <a:gd name="T2" fmla="*/ 1043 w 2309"/>
              <a:gd name="T3" fmla="*/ 23 h 2583"/>
              <a:gd name="T4" fmla="*/ 1079 w 2309"/>
              <a:gd name="T5" fmla="*/ 11 h 2583"/>
              <a:gd name="T6" fmla="*/ 1116 w 2309"/>
              <a:gd name="T7" fmla="*/ 3 h 2583"/>
              <a:gd name="T8" fmla="*/ 1154 w 2309"/>
              <a:gd name="T9" fmla="*/ 0 h 2583"/>
              <a:gd name="T10" fmla="*/ 1192 w 2309"/>
              <a:gd name="T11" fmla="*/ 3 h 2583"/>
              <a:gd name="T12" fmla="*/ 1230 w 2309"/>
              <a:gd name="T13" fmla="*/ 11 h 2583"/>
              <a:gd name="T14" fmla="*/ 1266 w 2309"/>
              <a:gd name="T15" fmla="*/ 23 h 2583"/>
              <a:gd name="T16" fmla="*/ 1301 w 2309"/>
              <a:gd name="T17" fmla="*/ 40 h 2583"/>
              <a:gd name="T18" fmla="*/ 2179 w 2309"/>
              <a:gd name="T19" fmla="*/ 549 h 2583"/>
              <a:gd name="T20" fmla="*/ 2209 w 2309"/>
              <a:gd name="T21" fmla="*/ 573 h 2583"/>
              <a:gd name="T22" fmla="*/ 2237 w 2309"/>
              <a:gd name="T23" fmla="*/ 600 h 2583"/>
              <a:gd name="T24" fmla="*/ 2259 w 2309"/>
              <a:gd name="T25" fmla="*/ 630 h 2583"/>
              <a:gd name="T26" fmla="*/ 2279 w 2309"/>
              <a:gd name="T27" fmla="*/ 663 h 2583"/>
              <a:gd name="T28" fmla="*/ 2293 w 2309"/>
              <a:gd name="T29" fmla="*/ 698 h 2583"/>
              <a:gd name="T30" fmla="*/ 2303 w 2309"/>
              <a:gd name="T31" fmla="*/ 735 h 2583"/>
              <a:gd name="T32" fmla="*/ 2308 w 2309"/>
              <a:gd name="T33" fmla="*/ 773 h 2583"/>
              <a:gd name="T34" fmla="*/ 2309 w 2309"/>
              <a:gd name="T35" fmla="*/ 1791 h 2583"/>
              <a:gd name="T36" fmla="*/ 2306 w 2309"/>
              <a:gd name="T37" fmla="*/ 1830 h 2583"/>
              <a:gd name="T38" fmla="*/ 2299 w 2309"/>
              <a:gd name="T39" fmla="*/ 1868 h 2583"/>
              <a:gd name="T40" fmla="*/ 2287 w 2309"/>
              <a:gd name="T41" fmla="*/ 1904 h 2583"/>
              <a:gd name="T42" fmla="*/ 2269 w 2309"/>
              <a:gd name="T43" fmla="*/ 1937 h 2583"/>
              <a:gd name="T44" fmla="*/ 2249 w 2309"/>
              <a:gd name="T45" fmla="*/ 1969 h 2583"/>
              <a:gd name="T46" fmla="*/ 2224 w 2309"/>
              <a:gd name="T47" fmla="*/ 1998 h 2583"/>
              <a:gd name="T48" fmla="*/ 2195 w 2309"/>
              <a:gd name="T49" fmla="*/ 2023 h 2583"/>
              <a:gd name="T50" fmla="*/ 2162 w 2309"/>
              <a:gd name="T51" fmla="*/ 2045 h 2583"/>
              <a:gd name="T52" fmla="*/ 1284 w 2309"/>
              <a:gd name="T53" fmla="*/ 2554 h 2583"/>
              <a:gd name="T54" fmla="*/ 1248 w 2309"/>
              <a:gd name="T55" fmla="*/ 2568 h 2583"/>
              <a:gd name="T56" fmla="*/ 1211 w 2309"/>
              <a:gd name="T57" fmla="*/ 2578 h 2583"/>
              <a:gd name="T58" fmla="*/ 1174 w 2309"/>
              <a:gd name="T59" fmla="*/ 2582 h 2583"/>
              <a:gd name="T60" fmla="*/ 1136 w 2309"/>
              <a:gd name="T61" fmla="*/ 2582 h 2583"/>
              <a:gd name="T62" fmla="*/ 1098 w 2309"/>
              <a:gd name="T63" fmla="*/ 2578 h 2583"/>
              <a:gd name="T64" fmla="*/ 1060 w 2309"/>
              <a:gd name="T65" fmla="*/ 2568 h 2583"/>
              <a:gd name="T66" fmla="*/ 1026 w 2309"/>
              <a:gd name="T67" fmla="*/ 2554 h 2583"/>
              <a:gd name="T68" fmla="*/ 146 w 2309"/>
              <a:gd name="T69" fmla="*/ 2045 h 2583"/>
              <a:gd name="T70" fmla="*/ 114 w 2309"/>
              <a:gd name="T71" fmla="*/ 2023 h 2583"/>
              <a:gd name="T72" fmla="*/ 85 w 2309"/>
              <a:gd name="T73" fmla="*/ 1998 h 2583"/>
              <a:gd name="T74" fmla="*/ 60 w 2309"/>
              <a:gd name="T75" fmla="*/ 1969 h 2583"/>
              <a:gd name="T76" fmla="*/ 39 w 2309"/>
              <a:gd name="T77" fmla="*/ 1937 h 2583"/>
              <a:gd name="T78" fmla="*/ 23 w 2309"/>
              <a:gd name="T79" fmla="*/ 1904 h 2583"/>
              <a:gd name="T80" fmla="*/ 10 w 2309"/>
              <a:gd name="T81" fmla="*/ 1868 h 2583"/>
              <a:gd name="T82" fmla="*/ 2 w 2309"/>
              <a:gd name="T83" fmla="*/ 1830 h 2583"/>
              <a:gd name="T84" fmla="*/ 0 w 2309"/>
              <a:gd name="T85" fmla="*/ 1791 h 2583"/>
              <a:gd name="T86" fmla="*/ 0 w 2309"/>
              <a:gd name="T87" fmla="*/ 773 h 2583"/>
              <a:gd name="T88" fmla="*/ 5 w 2309"/>
              <a:gd name="T89" fmla="*/ 735 h 2583"/>
              <a:gd name="T90" fmla="*/ 16 w 2309"/>
              <a:gd name="T91" fmla="*/ 698 h 2583"/>
              <a:gd name="T92" fmla="*/ 30 w 2309"/>
              <a:gd name="T93" fmla="*/ 663 h 2583"/>
              <a:gd name="T94" fmla="*/ 49 w 2309"/>
              <a:gd name="T95" fmla="*/ 630 h 2583"/>
              <a:gd name="T96" fmla="*/ 73 w 2309"/>
              <a:gd name="T97" fmla="*/ 600 h 2583"/>
              <a:gd name="T98" fmla="*/ 99 w 2309"/>
              <a:gd name="T99" fmla="*/ 573 h 2583"/>
              <a:gd name="T100" fmla="*/ 130 w 2309"/>
              <a:gd name="T101" fmla="*/ 549 h 2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09" h="2583">
                <a:moveTo>
                  <a:pt x="146" y="539"/>
                </a:moveTo>
                <a:lnTo>
                  <a:pt x="1008" y="40"/>
                </a:lnTo>
                <a:lnTo>
                  <a:pt x="1026" y="31"/>
                </a:lnTo>
                <a:lnTo>
                  <a:pt x="1043" y="23"/>
                </a:lnTo>
                <a:lnTo>
                  <a:pt x="1060" y="16"/>
                </a:lnTo>
                <a:lnTo>
                  <a:pt x="1079" y="11"/>
                </a:lnTo>
                <a:lnTo>
                  <a:pt x="1098" y="6"/>
                </a:lnTo>
                <a:lnTo>
                  <a:pt x="1116" y="3"/>
                </a:lnTo>
                <a:lnTo>
                  <a:pt x="1136" y="1"/>
                </a:lnTo>
                <a:lnTo>
                  <a:pt x="1154" y="0"/>
                </a:lnTo>
                <a:lnTo>
                  <a:pt x="1174" y="1"/>
                </a:lnTo>
                <a:lnTo>
                  <a:pt x="1192" y="3"/>
                </a:lnTo>
                <a:lnTo>
                  <a:pt x="1211" y="6"/>
                </a:lnTo>
                <a:lnTo>
                  <a:pt x="1230" y="11"/>
                </a:lnTo>
                <a:lnTo>
                  <a:pt x="1248" y="16"/>
                </a:lnTo>
                <a:lnTo>
                  <a:pt x="1266" y="23"/>
                </a:lnTo>
                <a:lnTo>
                  <a:pt x="1284" y="31"/>
                </a:lnTo>
                <a:lnTo>
                  <a:pt x="1301" y="40"/>
                </a:lnTo>
                <a:lnTo>
                  <a:pt x="2162" y="539"/>
                </a:lnTo>
                <a:lnTo>
                  <a:pt x="2179" y="549"/>
                </a:lnTo>
                <a:lnTo>
                  <a:pt x="2195" y="560"/>
                </a:lnTo>
                <a:lnTo>
                  <a:pt x="2209" y="573"/>
                </a:lnTo>
                <a:lnTo>
                  <a:pt x="2224" y="586"/>
                </a:lnTo>
                <a:lnTo>
                  <a:pt x="2237" y="600"/>
                </a:lnTo>
                <a:lnTo>
                  <a:pt x="2249" y="615"/>
                </a:lnTo>
                <a:lnTo>
                  <a:pt x="2259" y="630"/>
                </a:lnTo>
                <a:lnTo>
                  <a:pt x="2269" y="646"/>
                </a:lnTo>
                <a:lnTo>
                  <a:pt x="2279" y="663"/>
                </a:lnTo>
                <a:lnTo>
                  <a:pt x="2287" y="680"/>
                </a:lnTo>
                <a:lnTo>
                  <a:pt x="2293" y="698"/>
                </a:lnTo>
                <a:lnTo>
                  <a:pt x="2299" y="717"/>
                </a:lnTo>
                <a:lnTo>
                  <a:pt x="2303" y="735"/>
                </a:lnTo>
                <a:lnTo>
                  <a:pt x="2306" y="754"/>
                </a:lnTo>
                <a:lnTo>
                  <a:pt x="2308" y="773"/>
                </a:lnTo>
                <a:lnTo>
                  <a:pt x="2309" y="793"/>
                </a:lnTo>
                <a:lnTo>
                  <a:pt x="2309" y="1791"/>
                </a:lnTo>
                <a:lnTo>
                  <a:pt x="2308" y="1811"/>
                </a:lnTo>
                <a:lnTo>
                  <a:pt x="2306" y="1830"/>
                </a:lnTo>
                <a:lnTo>
                  <a:pt x="2303" y="1848"/>
                </a:lnTo>
                <a:lnTo>
                  <a:pt x="2299" y="1868"/>
                </a:lnTo>
                <a:lnTo>
                  <a:pt x="2293" y="1886"/>
                </a:lnTo>
                <a:lnTo>
                  <a:pt x="2287" y="1904"/>
                </a:lnTo>
                <a:lnTo>
                  <a:pt x="2279" y="1921"/>
                </a:lnTo>
                <a:lnTo>
                  <a:pt x="2269" y="1937"/>
                </a:lnTo>
                <a:lnTo>
                  <a:pt x="2259" y="1954"/>
                </a:lnTo>
                <a:lnTo>
                  <a:pt x="2249" y="1969"/>
                </a:lnTo>
                <a:lnTo>
                  <a:pt x="2237" y="1984"/>
                </a:lnTo>
                <a:lnTo>
                  <a:pt x="2224" y="1998"/>
                </a:lnTo>
                <a:lnTo>
                  <a:pt x="2209" y="2011"/>
                </a:lnTo>
                <a:lnTo>
                  <a:pt x="2195" y="2023"/>
                </a:lnTo>
                <a:lnTo>
                  <a:pt x="2179" y="2034"/>
                </a:lnTo>
                <a:lnTo>
                  <a:pt x="2162" y="2045"/>
                </a:lnTo>
                <a:lnTo>
                  <a:pt x="1301" y="2544"/>
                </a:lnTo>
                <a:lnTo>
                  <a:pt x="1284" y="2554"/>
                </a:lnTo>
                <a:lnTo>
                  <a:pt x="1266" y="2561"/>
                </a:lnTo>
                <a:lnTo>
                  <a:pt x="1248" y="2568"/>
                </a:lnTo>
                <a:lnTo>
                  <a:pt x="1230" y="2573"/>
                </a:lnTo>
                <a:lnTo>
                  <a:pt x="1211" y="2578"/>
                </a:lnTo>
                <a:lnTo>
                  <a:pt x="1192" y="2581"/>
                </a:lnTo>
                <a:lnTo>
                  <a:pt x="1174" y="2582"/>
                </a:lnTo>
                <a:lnTo>
                  <a:pt x="1154" y="2583"/>
                </a:lnTo>
                <a:lnTo>
                  <a:pt x="1136" y="2582"/>
                </a:lnTo>
                <a:lnTo>
                  <a:pt x="1116" y="2581"/>
                </a:lnTo>
                <a:lnTo>
                  <a:pt x="1098" y="2578"/>
                </a:lnTo>
                <a:lnTo>
                  <a:pt x="1079" y="2573"/>
                </a:lnTo>
                <a:lnTo>
                  <a:pt x="1060" y="2568"/>
                </a:lnTo>
                <a:lnTo>
                  <a:pt x="1043" y="2561"/>
                </a:lnTo>
                <a:lnTo>
                  <a:pt x="1026" y="2554"/>
                </a:lnTo>
                <a:lnTo>
                  <a:pt x="1008" y="2544"/>
                </a:lnTo>
                <a:lnTo>
                  <a:pt x="146" y="2045"/>
                </a:lnTo>
                <a:lnTo>
                  <a:pt x="130" y="2034"/>
                </a:lnTo>
                <a:lnTo>
                  <a:pt x="114" y="2023"/>
                </a:lnTo>
                <a:lnTo>
                  <a:pt x="99" y="2011"/>
                </a:lnTo>
                <a:lnTo>
                  <a:pt x="85" y="1998"/>
                </a:lnTo>
                <a:lnTo>
                  <a:pt x="73" y="1984"/>
                </a:lnTo>
                <a:lnTo>
                  <a:pt x="60" y="1969"/>
                </a:lnTo>
                <a:lnTo>
                  <a:pt x="49" y="1954"/>
                </a:lnTo>
                <a:lnTo>
                  <a:pt x="39" y="1937"/>
                </a:lnTo>
                <a:lnTo>
                  <a:pt x="30" y="1921"/>
                </a:lnTo>
                <a:lnTo>
                  <a:pt x="23" y="1904"/>
                </a:lnTo>
                <a:lnTo>
                  <a:pt x="16" y="1886"/>
                </a:lnTo>
                <a:lnTo>
                  <a:pt x="10" y="1868"/>
                </a:lnTo>
                <a:lnTo>
                  <a:pt x="5" y="1848"/>
                </a:lnTo>
                <a:lnTo>
                  <a:pt x="2" y="1830"/>
                </a:lnTo>
                <a:lnTo>
                  <a:pt x="0" y="1811"/>
                </a:lnTo>
                <a:lnTo>
                  <a:pt x="0" y="1791"/>
                </a:lnTo>
                <a:lnTo>
                  <a:pt x="0" y="793"/>
                </a:lnTo>
                <a:lnTo>
                  <a:pt x="0" y="773"/>
                </a:lnTo>
                <a:lnTo>
                  <a:pt x="2" y="754"/>
                </a:lnTo>
                <a:lnTo>
                  <a:pt x="5" y="735"/>
                </a:lnTo>
                <a:lnTo>
                  <a:pt x="10" y="717"/>
                </a:lnTo>
                <a:lnTo>
                  <a:pt x="16" y="698"/>
                </a:lnTo>
                <a:lnTo>
                  <a:pt x="23" y="680"/>
                </a:lnTo>
                <a:lnTo>
                  <a:pt x="30" y="663"/>
                </a:lnTo>
                <a:lnTo>
                  <a:pt x="39" y="646"/>
                </a:lnTo>
                <a:lnTo>
                  <a:pt x="49" y="630"/>
                </a:lnTo>
                <a:lnTo>
                  <a:pt x="60" y="615"/>
                </a:lnTo>
                <a:lnTo>
                  <a:pt x="73" y="600"/>
                </a:lnTo>
                <a:lnTo>
                  <a:pt x="85" y="586"/>
                </a:lnTo>
                <a:lnTo>
                  <a:pt x="99" y="573"/>
                </a:lnTo>
                <a:lnTo>
                  <a:pt x="114" y="560"/>
                </a:lnTo>
                <a:lnTo>
                  <a:pt x="130" y="549"/>
                </a:lnTo>
                <a:lnTo>
                  <a:pt x="146" y="53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A4139-C638-3F47-919B-3702BDD641E8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9671E8-4EBF-2C46-A297-C8E041C8BE32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A1E079-510D-6248-BF6C-201D1127B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" y="0"/>
            <a:ext cx="9961140" cy="10288588"/>
          </a:xfrm>
          <a:custGeom>
            <a:avLst/>
            <a:gdLst>
              <a:gd name="T0" fmla="*/ 0 w 5859"/>
              <a:gd name="T1" fmla="*/ 0 h 4539"/>
              <a:gd name="T2" fmla="*/ 1319 w 5859"/>
              <a:gd name="T3" fmla="*/ 0 h 4539"/>
              <a:gd name="T4" fmla="*/ 5859 w 5859"/>
              <a:gd name="T5" fmla="*/ 4539 h 4539"/>
              <a:gd name="T6" fmla="*/ 4150 w 5859"/>
              <a:gd name="T7" fmla="*/ 4539 h 4539"/>
              <a:gd name="T8" fmla="*/ 0 w 5859"/>
              <a:gd name="T9" fmla="*/ 391 h 4539"/>
              <a:gd name="T10" fmla="*/ 0 w 5859"/>
              <a:gd name="T11" fmla="*/ 0 h 4539"/>
              <a:gd name="T12" fmla="*/ 4070 w 5859"/>
              <a:gd name="T13" fmla="*/ 4539 h 4539"/>
              <a:gd name="T14" fmla="*/ 2360 w 5859"/>
              <a:gd name="T15" fmla="*/ 4539 h 4539"/>
              <a:gd name="T16" fmla="*/ 0 w 5859"/>
              <a:gd name="T17" fmla="*/ 2180 h 4539"/>
              <a:gd name="T18" fmla="*/ 0 w 5859"/>
              <a:gd name="T19" fmla="*/ 471 h 4539"/>
              <a:gd name="T20" fmla="*/ 4070 w 5859"/>
              <a:gd name="T21" fmla="*/ 4539 h 4539"/>
              <a:gd name="T22" fmla="*/ 2279 w 5859"/>
              <a:gd name="T23" fmla="*/ 4539 h 4539"/>
              <a:gd name="T24" fmla="*/ 569 w 5859"/>
              <a:gd name="T25" fmla="*/ 4539 h 4539"/>
              <a:gd name="T26" fmla="*/ 0 w 5859"/>
              <a:gd name="T27" fmla="*/ 3970 h 4539"/>
              <a:gd name="T28" fmla="*/ 0 w 5859"/>
              <a:gd name="T29" fmla="*/ 2262 h 4539"/>
              <a:gd name="T30" fmla="*/ 2279 w 5859"/>
              <a:gd name="T31" fmla="*/ 4539 h 4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59" h="4539">
                <a:moveTo>
                  <a:pt x="0" y="0"/>
                </a:moveTo>
                <a:lnTo>
                  <a:pt x="1319" y="0"/>
                </a:lnTo>
                <a:lnTo>
                  <a:pt x="5859" y="4539"/>
                </a:lnTo>
                <a:lnTo>
                  <a:pt x="4150" y="4539"/>
                </a:lnTo>
                <a:lnTo>
                  <a:pt x="0" y="391"/>
                </a:lnTo>
                <a:lnTo>
                  <a:pt x="0" y="0"/>
                </a:lnTo>
                <a:close/>
                <a:moveTo>
                  <a:pt x="4070" y="4539"/>
                </a:moveTo>
                <a:lnTo>
                  <a:pt x="2360" y="4539"/>
                </a:lnTo>
                <a:lnTo>
                  <a:pt x="0" y="2180"/>
                </a:lnTo>
                <a:lnTo>
                  <a:pt x="0" y="471"/>
                </a:lnTo>
                <a:lnTo>
                  <a:pt x="4070" y="4539"/>
                </a:lnTo>
                <a:close/>
                <a:moveTo>
                  <a:pt x="2279" y="4539"/>
                </a:moveTo>
                <a:lnTo>
                  <a:pt x="569" y="4539"/>
                </a:lnTo>
                <a:lnTo>
                  <a:pt x="0" y="3970"/>
                </a:lnTo>
                <a:lnTo>
                  <a:pt x="0" y="2262"/>
                </a:lnTo>
                <a:lnTo>
                  <a:pt x="2279" y="453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8A69C-CFB5-F149-A900-BDB250C76C24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B996B6-BF05-794D-AA03-6AE01F350831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6708BB-4E94-D842-84D9-C6091C7AA7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1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2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3756441" y="0"/>
            <a:ext cx="9961146" cy="10288588"/>
          </a:xfrm>
          <a:custGeom>
            <a:avLst/>
            <a:gdLst>
              <a:gd name="T0" fmla="*/ 5859 w 5859"/>
              <a:gd name="T1" fmla="*/ 4538 h 4538"/>
              <a:gd name="T2" fmla="*/ 4541 w 5859"/>
              <a:gd name="T3" fmla="*/ 4538 h 4538"/>
              <a:gd name="T4" fmla="*/ 0 w 5859"/>
              <a:gd name="T5" fmla="*/ 0 h 4538"/>
              <a:gd name="T6" fmla="*/ 1709 w 5859"/>
              <a:gd name="T7" fmla="*/ 0 h 4538"/>
              <a:gd name="T8" fmla="*/ 5859 w 5859"/>
              <a:gd name="T9" fmla="*/ 4147 h 4538"/>
              <a:gd name="T10" fmla="*/ 5859 w 5859"/>
              <a:gd name="T11" fmla="*/ 4538 h 4538"/>
              <a:gd name="T12" fmla="*/ 1791 w 5859"/>
              <a:gd name="T13" fmla="*/ 0 h 4538"/>
              <a:gd name="T14" fmla="*/ 3500 w 5859"/>
              <a:gd name="T15" fmla="*/ 0 h 4538"/>
              <a:gd name="T16" fmla="*/ 5859 w 5859"/>
              <a:gd name="T17" fmla="*/ 2358 h 4538"/>
              <a:gd name="T18" fmla="*/ 5859 w 5859"/>
              <a:gd name="T19" fmla="*/ 4067 h 4538"/>
              <a:gd name="T20" fmla="*/ 1791 w 5859"/>
              <a:gd name="T21" fmla="*/ 0 h 4538"/>
              <a:gd name="T22" fmla="*/ 3580 w 5859"/>
              <a:gd name="T23" fmla="*/ 0 h 4538"/>
              <a:gd name="T24" fmla="*/ 5290 w 5859"/>
              <a:gd name="T25" fmla="*/ 0 h 4538"/>
              <a:gd name="T26" fmla="*/ 5859 w 5859"/>
              <a:gd name="T27" fmla="*/ 568 h 4538"/>
              <a:gd name="T28" fmla="*/ 5859 w 5859"/>
              <a:gd name="T29" fmla="*/ 2277 h 4538"/>
              <a:gd name="T30" fmla="*/ 3580 w 5859"/>
              <a:gd name="T31" fmla="*/ 0 h 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59" h="4538">
                <a:moveTo>
                  <a:pt x="5859" y="4538"/>
                </a:moveTo>
                <a:lnTo>
                  <a:pt x="4541" y="4538"/>
                </a:lnTo>
                <a:lnTo>
                  <a:pt x="0" y="0"/>
                </a:lnTo>
                <a:lnTo>
                  <a:pt x="1709" y="0"/>
                </a:lnTo>
                <a:lnTo>
                  <a:pt x="5859" y="4147"/>
                </a:lnTo>
                <a:lnTo>
                  <a:pt x="5859" y="4538"/>
                </a:lnTo>
                <a:close/>
                <a:moveTo>
                  <a:pt x="1791" y="0"/>
                </a:moveTo>
                <a:lnTo>
                  <a:pt x="3500" y="0"/>
                </a:lnTo>
                <a:lnTo>
                  <a:pt x="5859" y="2358"/>
                </a:lnTo>
                <a:lnTo>
                  <a:pt x="5859" y="4067"/>
                </a:lnTo>
                <a:lnTo>
                  <a:pt x="1791" y="0"/>
                </a:lnTo>
                <a:close/>
                <a:moveTo>
                  <a:pt x="3580" y="0"/>
                </a:moveTo>
                <a:lnTo>
                  <a:pt x="5290" y="0"/>
                </a:lnTo>
                <a:lnTo>
                  <a:pt x="5859" y="568"/>
                </a:lnTo>
                <a:lnTo>
                  <a:pt x="5859" y="2277"/>
                </a:lnTo>
                <a:lnTo>
                  <a:pt x="358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D951A-69B2-9E47-9312-F79AF28D0C14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AAB026-1527-0D48-9831-5E7841D276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49394B-0516-4947-87DF-7818553CB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5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-12934" y="0"/>
            <a:ext cx="12057672" cy="10288588"/>
          </a:xfrm>
          <a:custGeom>
            <a:avLst/>
            <a:gdLst>
              <a:gd name="T0" fmla="*/ 799 w 5695"/>
              <a:gd name="T1" fmla="*/ 3645 h 3645"/>
              <a:gd name="T2" fmla="*/ 1046 w 5695"/>
              <a:gd name="T3" fmla="*/ 3645 h 3645"/>
              <a:gd name="T4" fmla="*/ 1845 w 5695"/>
              <a:gd name="T5" fmla="*/ 2846 h 3645"/>
              <a:gd name="T6" fmla="*/ 923 w 5695"/>
              <a:gd name="T7" fmla="*/ 1924 h 3645"/>
              <a:gd name="T8" fmla="*/ 0 w 5695"/>
              <a:gd name="T9" fmla="*/ 2846 h 3645"/>
              <a:gd name="T10" fmla="*/ 799 w 5695"/>
              <a:gd name="T11" fmla="*/ 3645 h 3645"/>
              <a:gd name="T12" fmla="*/ 1126 w 5695"/>
              <a:gd name="T13" fmla="*/ 3645 h 3645"/>
              <a:gd name="T14" fmla="*/ 2645 w 5695"/>
              <a:gd name="T15" fmla="*/ 3645 h 3645"/>
              <a:gd name="T16" fmla="*/ 1886 w 5695"/>
              <a:gd name="T17" fmla="*/ 2886 h 3645"/>
              <a:gd name="T18" fmla="*/ 1126 w 5695"/>
              <a:gd name="T19" fmla="*/ 3645 h 3645"/>
              <a:gd name="T20" fmla="*/ 2725 w 5695"/>
              <a:gd name="T21" fmla="*/ 3645 h 3645"/>
              <a:gd name="T22" fmla="*/ 2971 w 5695"/>
              <a:gd name="T23" fmla="*/ 3645 h 3645"/>
              <a:gd name="T24" fmla="*/ 3770 w 5695"/>
              <a:gd name="T25" fmla="*/ 2846 h 3645"/>
              <a:gd name="T26" fmla="*/ 2848 w 5695"/>
              <a:gd name="T27" fmla="*/ 1924 h 3645"/>
              <a:gd name="T28" fmla="*/ 1926 w 5695"/>
              <a:gd name="T29" fmla="*/ 2846 h 3645"/>
              <a:gd name="T30" fmla="*/ 2725 w 5695"/>
              <a:gd name="T31" fmla="*/ 3645 h 3645"/>
              <a:gd name="T32" fmla="*/ 3051 w 5695"/>
              <a:gd name="T33" fmla="*/ 3645 h 3645"/>
              <a:gd name="T34" fmla="*/ 4569 w 5695"/>
              <a:gd name="T35" fmla="*/ 3645 h 3645"/>
              <a:gd name="T36" fmla="*/ 3810 w 5695"/>
              <a:gd name="T37" fmla="*/ 2886 h 3645"/>
              <a:gd name="T38" fmla="*/ 3051 w 5695"/>
              <a:gd name="T39" fmla="*/ 3645 h 3645"/>
              <a:gd name="T40" fmla="*/ 4650 w 5695"/>
              <a:gd name="T41" fmla="*/ 3645 h 3645"/>
              <a:gd name="T42" fmla="*/ 4897 w 5695"/>
              <a:gd name="T43" fmla="*/ 3645 h 3645"/>
              <a:gd name="T44" fmla="*/ 5695 w 5695"/>
              <a:gd name="T45" fmla="*/ 2846 h 3645"/>
              <a:gd name="T46" fmla="*/ 4773 w 5695"/>
              <a:gd name="T47" fmla="*/ 1924 h 3645"/>
              <a:gd name="T48" fmla="*/ 3850 w 5695"/>
              <a:gd name="T49" fmla="*/ 2846 h 3645"/>
              <a:gd name="T50" fmla="*/ 4650 w 5695"/>
              <a:gd name="T51" fmla="*/ 3645 h 3645"/>
              <a:gd name="T52" fmla="*/ 2888 w 5695"/>
              <a:gd name="T53" fmla="*/ 1884 h 3645"/>
              <a:gd name="T54" fmla="*/ 3810 w 5695"/>
              <a:gd name="T55" fmla="*/ 962 h 3645"/>
              <a:gd name="T56" fmla="*/ 4732 w 5695"/>
              <a:gd name="T57" fmla="*/ 1884 h 3645"/>
              <a:gd name="T58" fmla="*/ 3810 w 5695"/>
              <a:gd name="T59" fmla="*/ 2806 h 3645"/>
              <a:gd name="T60" fmla="*/ 2888 w 5695"/>
              <a:gd name="T61" fmla="*/ 1884 h 3645"/>
              <a:gd name="T62" fmla="*/ 1926 w 5695"/>
              <a:gd name="T63" fmla="*/ 922 h 3645"/>
              <a:gd name="T64" fmla="*/ 2848 w 5695"/>
              <a:gd name="T65" fmla="*/ 0 h 3645"/>
              <a:gd name="T66" fmla="*/ 3770 w 5695"/>
              <a:gd name="T67" fmla="*/ 922 h 3645"/>
              <a:gd name="T68" fmla="*/ 2848 w 5695"/>
              <a:gd name="T69" fmla="*/ 1843 h 3645"/>
              <a:gd name="T70" fmla="*/ 1926 w 5695"/>
              <a:gd name="T71" fmla="*/ 922 h 3645"/>
              <a:gd name="T72" fmla="*/ 963 w 5695"/>
              <a:gd name="T73" fmla="*/ 1884 h 3645"/>
              <a:gd name="T74" fmla="*/ 1886 w 5695"/>
              <a:gd name="T75" fmla="*/ 962 h 3645"/>
              <a:gd name="T76" fmla="*/ 2808 w 5695"/>
              <a:gd name="T77" fmla="*/ 1884 h 3645"/>
              <a:gd name="T78" fmla="*/ 1886 w 5695"/>
              <a:gd name="T79" fmla="*/ 2806 h 3645"/>
              <a:gd name="T80" fmla="*/ 963 w 5695"/>
              <a:gd name="T81" fmla="*/ 1884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95" h="3645">
                <a:moveTo>
                  <a:pt x="799" y="3645"/>
                </a:moveTo>
                <a:lnTo>
                  <a:pt x="1046" y="3645"/>
                </a:lnTo>
                <a:lnTo>
                  <a:pt x="1845" y="2846"/>
                </a:lnTo>
                <a:lnTo>
                  <a:pt x="923" y="1924"/>
                </a:lnTo>
                <a:lnTo>
                  <a:pt x="0" y="2846"/>
                </a:lnTo>
                <a:lnTo>
                  <a:pt x="799" y="3645"/>
                </a:lnTo>
                <a:close/>
                <a:moveTo>
                  <a:pt x="1126" y="3645"/>
                </a:moveTo>
                <a:lnTo>
                  <a:pt x="2645" y="3645"/>
                </a:lnTo>
                <a:lnTo>
                  <a:pt x="1886" y="2886"/>
                </a:lnTo>
                <a:lnTo>
                  <a:pt x="1126" y="3645"/>
                </a:lnTo>
                <a:close/>
                <a:moveTo>
                  <a:pt x="2725" y="3645"/>
                </a:moveTo>
                <a:lnTo>
                  <a:pt x="2971" y="3645"/>
                </a:lnTo>
                <a:lnTo>
                  <a:pt x="3770" y="2846"/>
                </a:lnTo>
                <a:lnTo>
                  <a:pt x="2848" y="1924"/>
                </a:lnTo>
                <a:lnTo>
                  <a:pt x="1926" y="2846"/>
                </a:lnTo>
                <a:lnTo>
                  <a:pt x="2725" y="3645"/>
                </a:lnTo>
                <a:close/>
                <a:moveTo>
                  <a:pt x="3051" y="3645"/>
                </a:moveTo>
                <a:lnTo>
                  <a:pt x="4569" y="3645"/>
                </a:lnTo>
                <a:lnTo>
                  <a:pt x="3810" y="2886"/>
                </a:lnTo>
                <a:lnTo>
                  <a:pt x="3051" y="3645"/>
                </a:lnTo>
                <a:close/>
                <a:moveTo>
                  <a:pt x="4650" y="3645"/>
                </a:moveTo>
                <a:lnTo>
                  <a:pt x="4897" y="3645"/>
                </a:lnTo>
                <a:lnTo>
                  <a:pt x="5695" y="2846"/>
                </a:lnTo>
                <a:lnTo>
                  <a:pt x="4773" y="1924"/>
                </a:lnTo>
                <a:lnTo>
                  <a:pt x="3850" y="2846"/>
                </a:lnTo>
                <a:lnTo>
                  <a:pt x="4650" y="3645"/>
                </a:lnTo>
                <a:close/>
                <a:moveTo>
                  <a:pt x="2888" y="1884"/>
                </a:moveTo>
                <a:lnTo>
                  <a:pt x="3810" y="962"/>
                </a:lnTo>
                <a:lnTo>
                  <a:pt x="4732" y="1884"/>
                </a:lnTo>
                <a:lnTo>
                  <a:pt x="3810" y="2806"/>
                </a:lnTo>
                <a:lnTo>
                  <a:pt x="2888" y="1884"/>
                </a:lnTo>
                <a:close/>
                <a:moveTo>
                  <a:pt x="1926" y="922"/>
                </a:moveTo>
                <a:lnTo>
                  <a:pt x="2848" y="0"/>
                </a:lnTo>
                <a:lnTo>
                  <a:pt x="3770" y="922"/>
                </a:lnTo>
                <a:lnTo>
                  <a:pt x="2848" y="1843"/>
                </a:lnTo>
                <a:lnTo>
                  <a:pt x="1926" y="922"/>
                </a:lnTo>
                <a:close/>
                <a:moveTo>
                  <a:pt x="963" y="1884"/>
                </a:moveTo>
                <a:lnTo>
                  <a:pt x="1886" y="962"/>
                </a:lnTo>
                <a:lnTo>
                  <a:pt x="2808" y="1884"/>
                </a:lnTo>
                <a:lnTo>
                  <a:pt x="1886" y="2806"/>
                </a:lnTo>
                <a:lnTo>
                  <a:pt x="963" y="188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8A615-F4EC-6F4A-AD0C-84BC4354911E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26D1AA-C440-8040-BA97-4282AA16723B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3D641B-B744-784E-999F-5BC99FCCD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1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3598547" y="0"/>
            <a:ext cx="12057672" cy="10288588"/>
          </a:xfrm>
          <a:custGeom>
            <a:avLst/>
            <a:gdLst>
              <a:gd name="T0" fmla="*/ 799 w 5695"/>
              <a:gd name="T1" fmla="*/ 0 h 3645"/>
              <a:gd name="T2" fmla="*/ 1046 w 5695"/>
              <a:gd name="T3" fmla="*/ 0 h 3645"/>
              <a:gd name="T4" fmla="*/ 1845 w 5695"/>
              <a:gd name="T5" fmla="*/ 799 h 3645"/>
              <a:gd name="T6" fmla="*/ 923 w 5695"/>
              <a:gd name="T7" fmla="*/ 1721 h 3645"/>
              <a:gd name="T8" fmla="*/ 0 w 5695"/>
              <a:gd name="T9" fmla="*/ 799 h 3645"/>
              <a:gd name="T10" fmla="*/ 799 w 5695"/>
              <a:gd name="T11" fmla="*/ 0 h 3645"/>
              <a:gd name="T12" fmla="*/ 1126 w 5695"/>
              <a:gd name="T13" fmla="*/ 0 h 3645"/>
              <a:gd name="T14" fmla="*/ 2645 w 5695"/>
              <a:gd name="T15" fmla="*/ 0 h 3645"/>
              <a:gd name="T16" fmla="*/ 1886 w 5695"/>
              <a:gd name="T17" fmla="*/ 758 h 3645"/>
              <a:gd name="T18" fmla="*/ 1126 w 5695"/>
              <a:gd name="T19" fmla="*/ 0 h 3645"/>
              <a:gd name="T20" fmla="*/ 2725 w 5695"/>
              <a:gd name="T21" fmla="*/ 0 h 3645"/>
              <a:gd name="T22" fmla="*/ 2971 w 5695"/>
              <a:gd name="T23" fmla="*/ 0 h 3645"/>
              <a:gd name="T24" fmla="*/ 3770 w 5695"/>
              <a:gd name="T25" fmla="*/ 799 h 3645"/>
              <a:gd name="T26" fmla="*/ 2848 w 5695"/>
              <a:gd name="T27" fmla="*/ 1721 h 3645"/>
              <a:gd name="T28" fmla="*/ 1926 w 5695"/>
              <a:gd name="T29" fmla="*/ 799 h 3645"/>
              <a:gd name="T30" fmla="*/ 2725 w 5695"/>
              <a:gd name="T31" fmla="*/ 0 h 3645"/>
              <a:gd name="T32" fmla="*/ 3051 w 5695"/>
              <a:gd name="T33" fmla="*/ 0 h 3645"/>
              <a:gd name="T34" fmla="*/ 4569 w 5695"/>
              <a:gd name="T35" fmla="*/ 0 h 3645"/>
              <a:gd name="T36" fmla="*/ 3810 w 5695"/>
              <a:gd name="T37" fmla="*/ 758 h 3645"/>
              <a:gd name="T38" fmla="*/ 3051 w 5695"/>
              <a:gd name="T39" fmla="*/ 0 h 3645"/>
              <a:gd name="T40" fmla="*/ 4650 w 5695"/>
              <a:gd name="T41" fmla="*/ 0 h 3645"/>
              <a:gd name="T42" fmla="*/ 4897 w 5695"/>
              <a:gd name="T43" fmla="*/ 0 h 3645"/>
              <a:gd name="T44" fmla="*/ 5695 w 5695"/>
              <a:gd name="T45" fmla="*/ 798 h 3645"/>
              <a:gd name="T46" fmla="*/ 4773 w 5695"/>
              <a:gd name="T47" fmla="*/ 1721 h 3645"/>
              <a:gd name="T48" fmla="*/ 3850 w 5695"/>
              <a:gd name="T49" fmla="*/ 799 h 3645"/>
              <a:gd name="T50" fmla="*/ 4650 w 5695"/>
              <a:gd name="T51" fmla="*/ 0 h 3645"/>
              <a:gd name="T52" fmla="*/ 2888 w 5695"/>
              <a:gd name="T53" fmla="*/ 1761 h 3645"/>
              <a:gd name="T54" fmla="*/ 3810 w 5695"/>
              <a:gd name="T55" fmla="*/ 2683 h 3645"/>
              <a:gd name="T56" fmla="*/ 4732 w 5695"/>
              <a:gd name="T57" fmla="*/ 1761 h 3645"/>
              <a:gd name="T58" fmla="*/ 3810 w 5695"/>
              <a:gd name="T59" fmla="*/ 839 h 3645"/>
              <a:gd name="T60" fmla="*/ 2888 w 5695"/>
              <a:gd name="T61" fmla="*/ 1761 h 3645"/>
              <a:gd name="T62" fmla="*/ 1926 w 5695"/>
              <a:gd name="T63" fmla="*/ 2723 h 3645"/>
              <a:gd name="T64" fmla="*/ 2848 w 5695"/>
              <a:gd name="T65" fmla="*/ 3645 h 3645"/>
              <a:gd name="T66" fmla="*/ 3770 w 5695"/>
              <a:gd name="T67" fmla="*/ 2723 h 3645"/>
              <a:gd name="T68" fmla="*/ 2848 w 5695"/>
              <a:gd name="T69" fmla="*/ 1801 h 3645"/>
              <a:gd name="T70" fmla="*/ 1926 w 5695"/>
              <a:gd name="T71" fmla="*/ 2723 h 3645"/>
              <a:gd name="T72" fmla="*/ 963 w 5695"/>
              <a:gd name="T73" fmla="*/ 1761 h 3645"/>
              <a:gd name="T74" fmla="*/ 1886 w 5695"/>
              <a:gd name="T75" fmla="*/ 2683 h 3645"/>
              <a:gd name="T76" fmla="*/ 2808 w 5695"/>
              <a:gd name="T77" fmla="*/ 1761 h 3645"/>
              <a:gd name="T78" fmla="*/ 1886 w 5695"/>
              <a:gd name="T79" fmla="*/ 839 h 3645"/>
              <a:gd name="T80" fmla="*/ 963 w 5695"/>
              <a:gd name="T81" fmla="*/ 1761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95" h="3645">
                <a:moveTo>
                  <a:pt x="799" y="0"/>
                </a:moveTo>
                <a:lnTo>
                  <a:pt x="1046" y="0"/>
                </a:lnTo>
                <a:lnTo>
                  <a:pt x="1845" y="799"/>
                </a:lnTo>
                <a:lnTo>
                  <a:pt x="923" y="1721"/>
                </a:lnTo>
                <a:lnTo>
                  <a:pt x="0" y="799"/>
                </a:lnTo>
                <a:lnTo>
                  <a:pt x="799" y="0"/>
                </a:lnTo>
                <a:close/>
                <a:moveTo>
                  <a:pt x="1126" y="0"/>
                </a:moveTo>
                <a:lnTo>
                  <a:pt x="2645" y="0"/>
                </a:lnTo>
                <a:lnTo>
                  <a:pt x="1886" y="758"/>
                </a:lnTo>
                <a:lnTo>
                  <a:pt x="1126" y="0"/>
                </a:lnTo>
                <a:close/>
                <a:moveTo>
                  <a:pt x="2725" y="0"/>
                </a:moveTo>
                <a:lnTo>
                  <a:pt x="2971" y="0"/>
                </a:lnTo>
                <a:lnTo>
                  <a:pt x="3770" y="799"/>
                </a:lnTo>
                <a:lnTo>
                  <a:pt x="2848" y="1721"/>
                </a:lnTo>
                <a:lnTo>
                  <a:pt x="1926" y="799"/>
                </a:lnTo>
                <a:lnTo>
                  <a:pt x="2725" y="0"/>
                </a:lnTo>
                <a:close/>
                <a:moveTo>
                  <a:pt x="3051" y="0"/>
                </a:moveTo>
                <a:lnTo>
                  <a:pt x="4569" y="0"/>
                </a:lnTo>
                <a:lnTo>
                  <a:pt x="3810" y="758"/>
                </a:lnTo>
                <a:lnTo>
                  <a:pt x="3051" y="0"/>
                </a:lnTo>
                <a:close/>
                <a:moveTo>
                  <a:pt x="4650" y="0"/>
                </a:moveTo>
                <a:lnTo>
                  <a:pt x="4897" y="0"/>
                </a:lnTo>
                <a:lnTo>
                  <a:pt x="5695" y="798"/>
                </a:lnTo>
                <a:lnTo>
                  <a:pt x="4773" y="1721"/>
                </a:lnTo>
                <a:lnTo>
                  <a:pt x="3850" y="799"/>
                </a:lnTo>
                <a:lnTo>
                  <a:pt x="4650" y="0"/>
                </a:lnTo>
                <a:close/>
                <a:moveTo>
                  <a:pt x="2888" y="1761"/>
                </a:moveTo>
                <a:lnTo>
                  <a:pt x="3810" y="2683"/>
                </a:lnTo>
                <a:lnTo>
                  <a:pt x="4732" y="1761"/>
                </a:lnTo>
                <a:lnTo>
                  <a:pt x="3810" y="839"/>
                </a:lnTo>
                <a:lnTo>
                  <a:pt x="2888" y="1761"/>
                </a:lnTo>
                <a:close/>
                <a:moveTo>
                  <a:pt x="1926" y="2723"/>
                </a:moveTo>
                <a:lnTo>
                  <a:pt x="2848" y="3645"/>
                </a:lnTo>
                <a:lnTo>
                  <a:pt x="3770" y="2723"/>
                </a:lnTo>
                <a:lnTo>
                  <a:pt x="2848" y="1801"/>
                </a:lnTo>
                <a:lnTo>
                  <a:pt x="1926" y="2723"/>
                </a:lnTo>
                <a:close/>
                <a:moveTo>
                  <a:pt x="963" y="1761"/>
                </a:moveTo>
                <a:lnTo>
                  <a:pt x="1886" y="2683"/>
                </a:lnTo>
                <a:lnTo>
                  <a:pt x="2808" y="1761"/>
                </a:lnTo>
                <a:lnTo>
                  <a:pt x="1886" y="839"/>
                </a:lnTo>
                <a:lnTo>
                  <a:pt x="963" y="176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FDA95-18F8-294F-9490-619C7C0A9C34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CE75B9-A460-8B4A-87CC-0E56228F0C7E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2BB405-E388-534E-BA92-B06362F3C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364389" y="0"/>
            <a:ext cx="4997080" cy="10288588"/>
          </a:xfrm>
          <a:custGeom>
            <a:avLst/>
            <a:gdLst>
              <a:gd name="connsiteX0" fmla="*/ 4581543 w 6662001"/>
              <a:gd name="connsiteY0" fmla="*/ 6400518 h 10288580"/>
              <a:gd name="connsiteX1" fmla="*/ 6662001 w 6662001"/>
              <a:gd name="connsiteY1" fmla="*/ 6400518 h 10288580"/>
              <a:gd name="connsiteX2" fmla="*/ 6662001 w 6662001"/>
              <a:gd name="connsiteY2" fmla="*/ 8469603 h 10288580"/>
              <a:gd name="connsiteX3" fmla="*/ 4581543 w 6662001"/>
              <a:gd name="connsiteY3" fmla="*/ 8469603 h 10288580"/>
              <a:gd name="connsiteX4" fmla="*/ 2296458 w 6662001"/>
              <a:gd name="connsiteY4" fmla="*/ 6400518 h 10288580"/>
              <a:gd name="connsiteX5" fmla="*/ 4365543 w 6662001"/>
              <a:gd name="connsiteY5" fmla="*/ 6400518 h 10288580"/>
              <a:gd name="connsiteX6" fmla="*/ 4365543 w 6662001"/>
              <a:gd name="connsiteY6" fmla="*/ 8469603 h 10288580"/>
              <a:gd name="connsiteX7" fmla="*/ 2296458 w 6662001"/>
              <a:gd name="connsiteY7" fmla="*/ 8469603 h 10288580"/>
              <a:gd name="connsiteX8" fmla="*/ 0 w 6662001"/>
              <a:gd name="connsiteY8" fmla="*/ 6400518 h 10288580"/>
              <a:gd name="connsiteX9" fmla="*/ 2069085 w 6662001"/>
              <a:gd name="connsiteY9" fmla="*/ 6400518 h 10288580"/>
              <a:gd name="connsiteX10" fmla="*/ 2069085 w 6662001"/>
              <a:gd name="connsiteY10" fmla="*/ 10288580 h 10288580"/>
              <a:gd name="connsiteX11" fmla="*/ 0 w 6662001"/>
              <a:gd name="connsiteY11" fmla="*/ 10288580 h 10288580"/>
              <a:gd name="connsiteX12" fmla="*/ 4581543 w 6662001"/>
              <a:gd name="connsiteY12" fmla="*/ 4115434 h 10288580"/>
              <a:gd name="connsiteX13" fmla="*/ 6662001 w 6662001"/>
              <a:gd name="connsiteY13" fmla="*/ 4115434 h 10288580"/>
              <a:gd name="connsiteX14" fmla="*/ 6662001 w 6662001"/>
              <a:gd name="connsiteY14" fmla="*/ 6184518 h 10288580"/>
              <a:gd name="connsiteX15" fmla="*/ 4581543 w 6662001"/>
              <a:gd name="connsiteY15" fmla="*/ 6184518 h 10288580"/>
              <a:gd name="connsiteX16" fmla="*/ 0 w 6662001"/>
              <a:gd name="connsiteY16" fmla="*/ 4115434 h 10288580"/>
              <a:gd name="connsiteX17" fmla="*/ 2069085 w 6662001"/>
              <a:gd name="connsiteY17" fmla="*/ 4115434 h 10288580"/>
              <a:gd name="connsiteX18" fmla="*/ 2069085 w 6662001"/>
              <a:gd name="connsiteY18" fmla="*/ 6184518 h 10288580"/>
              <a:gd name="connsiteX19" fmla="*/ 0 w 6662001"/>
              <a:gd name="connsiteY19" fmla="*/ 6184518 h 10288580"/>
              <a:gd name="connsiteX20" fmla="*/ 2296458 w 6662001"/>
              <a:gd name="connsiteY20" fmla="*/ 4115434 h 10288580"/>
              <a:gd name="connsiteX21" fmla="*/ 4365543 w 6662001"/>
              <a:gd name="connsiteY21" fmla="*/ 4115434 h 10288580"/>
              <a:gd name="connsiteX22" fmla="*/ 4365543 w 6662001"/>
              <a:gd name="connsiteY22" fmla="*/ 6184518 h 10288580"/>
              <a:gd name="connsiteX23" fmla="*/ 2296458 w 6662001"/>
              <a:gd name="connsiteY23" fmla="*/ 6184518 h 10288580"/>
              <a:gd name="connsiteX24" fmla="*/ 0 w 6662001"/>
              <a:gd name="connsiteY24" fmla="*/ 1818976 h 10288580"/>
              <a:gd name="connsiteX25" fmla="*/ 2069085 w 6662001"/>
              <a:gd name="connsiteY25" fmla="*/ 1818976 h 10288580"/>
              <a:gd name="connsiteX26" fmla="*/ 2069085 w 6662001"/>
              <a:gd name="connsiteY26" fmla="*/ 3899434 h 10288580"/>
              <a:gd name="connsiteX27" fmla="*/ 0 w 6662001"/>
              <a:gd name="connsiteY27" fmla="*/ 3899434 h 10288580"/>
              <a:gd name="connsiteX28" fmla="*/ 4581543 w 6662001"/>
              <a:gd name="connsiteY28" fmla="*/ 1818975 h 10288580"/>
              <a:gd name="connsiteX29" fmla="*/ 6662001 w 6662001"/>
              <a:gd name="connsiteY29" fmla="*/ 1818975 h 10288580"/>
              <a:gd name="connsiteX30" fmla="*/ 6662001 w 6662001"/>
              <a:gd name="connsiteY30" fmla="*/ 3899433 h 10288580"/>
              <a:gd name="connsiteX31" fmla="*/ 4581543 w 6662001"/>
              <a:gd name="connsiteY31" fmla="*/ 3899433 h 10288580"/>
              <a:gd name="connsiteX32" fmla="*/ 2296458 w 6662001"/>
              <a:gd name="connsiteY32" fmla="*/ 0 h 10288580"/>
              <a:gd name="connsiteX33" fmla="*/ 4365543 w 6662001"/>
              <a:gd name="connsiteY33" fmla="*/ 0 h 10288580"/>
              <a:gd name="connsiteX34" fmla="*/ 4365543 w 6662001"/>
              <a:gd name="connsiteY34" fmla="*/ 3899434 h 10288580"/>
              <a:gd name="connsiteX35" fmla="*/ 2296458 w 6662001"/>
              <a:gd name="connsiteY35" fmla="*/ 3899434 h 1028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662001" h="10288580">
                <a:moveTo>
                  <a:pt x="4581543" y="6400518"/>
                </a:moveTo>
                <a:lnTo>
                  <a:pt x="6662001" y="6400518"/>
                </a:lnTo>
                <a:lnTo>
                  <a:pt x="6662001" y="8469603"/>
                </a:lnTo>
                <a:lnTo>
                  <a:pt x="4581543" y="8469603"/>
                </a:lnTo>
                <a:close/>
                <a:moveTo>
                  <a:pt x="2296458" y="6400518"/>
                </a:moveTo>
                <a:lnTo>
                  <a:pt x="4365543" y="6400518"/>
                </a:lnTo>
                <a:lnTo>
                  <a:pt x="4365543" y="8469603"/>
                </a:lnTo>
                <a:lnTo>
                  <a:pt x="2296458" y="8469603"/>
                </a:lnTo>
                <a:close/>
                <a:moveTo>
                  <a:pt x="0" y="6400518"/>
                </a:moveTo>
                <a:lnTo>
                  <a:pt x="2069085" y="6400518"/>
                </a:lnTo>
                <a:lnTo>
                  <a:pt x="2069085" y="10288580"/>
                </a:lnTo>
                <a:lnTo>
                  <a:pt x="0" y="10288580"/>
                </a:lnTo>
                <a:close/>
                <a:moveTo>
                  <a:pt x="4581543" y="4115434"/>
                </a:moveTo>
                <a:lnTo>
                  <a:pt x="6662001" y="4115434"/>
                </a:lnTo>
                <a:lnTo>
                  <a:pt x="6662001" y="6184518"/>
                </a:lnTo>
                <a:lnTo>
                  <a:pt x="4581543" y="6184518"/>
                </a:lnTo>
                <a:close/>
                <a:moveTo>
                  <a:pt x="0" y="4115434"/>
                </a:moveTo>
                <a:lnTo>
                  <a:pt x="2069085" y="4115434"/>
                </a:lnTo>
                <a:lnTo>
                  <a:pt x="2069085" y="6184518"/>
                </a:lnTo>
                <a:lnTo>
                  <a:pt x="0" y="6184518"/>
                </a:lnTo>
                <a:close/>
                <a:moveTo>
                  <a:pt x="2296458" y="4115434"/>
                </a:moveTo>
                <a:lnTo>
                  <a:pt x="4365543" y="4115434"/>
                </a:lnTo>
                <a:lnTo>
                  <a:pt x="4365543" y="6184518"/>
                </a:lnTo>
                <a:lnTo>
                  <a:pt x="2296458" y="6184518"/>
                </a:lnTo>
                <a:close/>
                <a:moveTo>
                  <a:pt x="0" y="1818976"/>
                </a:moveTo>
                <a:lnTo>
                  <a:pt x="2069085" y="1818976"/>
                </a:lnTo>
                <a:lnTo>
                  <a:pt x="2069085" y="3899434"/>
                </a:lnTo>
                <a:lnTo>
                  <a:pt x="0" y="3899434"/>
                </a:lnTo>
                <a:close/>
                <a:moveTo>
                  <a:pt x="4581543" y="1818975"/>
                </a:moveTo>
                <a:lnTo>
                  <a:pt x="6662001" y="1818975"/>
                </a:lnTo>
                <a:lnTo>
                  <a:pt x="6662001" y="3899433"/>
                </a:lnTo>
                <a:lnTo>
                  <a:pt x="4581543" y="3899433"/>
                </a:lnTo>
                <a:close/>
                <a:moveTo>
                  <a:pt x="2296458" y="0"/>
                </a:moveTo>
                <a:lnTo>
                  <a:pt x="4365543" y="0"/>
                </a:lnTo>
                <a:lnTo>
                  <a:pt x="4365543" y="3899434"/>
                </a:lnTo>
                <a:lnTo>
                  <a:pt x="2296458" y="389943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429BA-8206-424E-BC96-CC7B15B1AEEA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2B6704-F2A5-7B48-9BCB-2C123C0F8E5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745EA1-1173-434E-876B-864FA4E6F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1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927876" y="1307393"/>
            <a:ext cx="5773073" cy="7673803"/>
          </a:xfrm>
          <a:custGeom>
            <a:avLst/>
            <a:gdLst>
              <a:gd name="connsiteX0" fmla="*/ 6696103 w 7696540"/>
              <a:gd name="connsiteY0" fmla="*/ 6673365 h 7673802"/>
              <a:gd name="connsiteX1" fmla="*/ 7696540 w 7696540"/>
              <a:gd name="connsiteY1" fmla="*/ 6673365 h 7673802"/>
              <a:gd name="connsiteX2" fmla="*/ 7696540 w 7696540"/>
              <a:gd name="connsiteY2" fmla="*/ 7673802 h 7673802"/>
              <a:gd name="connsiteX3" fmla="*/ 6696103 w 7696540"/>
              <a:gd name="connsiteY3" fmla="*/ 7673802 h 7673802"/>
              <a:gd name="connsiteX4" fmla="*/ 5581980 w 7696540"/>
              <a:gd name="connsiteY4" fmla="*/ 6673365 h 7673802"/>
              <a:gd name="connsiteX5" fmla="*/ 6582417 w 7696540"/>
              <a:gd name="connsiteY5" fmla="*/ 6673365 h 7673802"/>
              <a:gd name="connsiteX6" fmla="*/ 6582417 w 7696540"/>
              <a:gd name="connsiteY6" fmla="*/ 7673802 h 7673802"/>
              <a:gd name="connsiteX7" fmla="*/ 5581980 w 7696540"/>
              <a:gd name="connsiteY7" fmla="*/ 7673802 h 7673802"/>
              <a:gd name="connsiteX8" fmla="*/ 4467857 w 7696540"/>
              <a:gd name="connsiteY8" fmla="*/ 6673365 h 7673802"/>
              <a:gd name="connsiteX9" fmla="*/ 5456929 w 7696540"/>
              <a:gd name="connsiteY9" fmla="*/ 6673365 h 7673802"/>
              <a:gd name="connsiteX10" fmla="*/ 5456929 w 7696540"/>
              <a:gd name="connsiteY10" fmla="*/ 7673802 h 7673802"/>
              <a:gd name="connsiteX11" fmla="*/ 4467857 w 7696540"/>
              <a:gd name="connsiteY11" fmla="*/ 7673802 h 7673802"/>
              <a:gd name="connsiteX12" fmla="*/ 2228246 w 7696540"/>
              <a:gd name="connsiteY12" fmla="*/ 6673365 h 7673802"/>
              <a:gd name="connsiteX13" fmla="*/ 3228683 w 7696540"/>
              <a:gd name="connsiteY13" fmla="*/ 6673365 h 7673802"/>
              <a:gd name="connsiteX14" fmla="*/ 3228683 w 7696540"/>
              <a:gd name="connsiteY14" fmla="*/ 7673802 h 7673802"/>
              <a:gd name="connsiteX15" fmla="*/ 2228246 w 7696540"/>
              <a:gd name="connsiteY15" fmla="*/ 7673802 h 7673802"/>
              <a:gd name="connsiteX16" fmla="*/ 1114123 w 7696540"/>
              <a:gd name="connsiteY16" fmla="*/ 6673365 h 7673802"/>
              <a:gd name="connsiteX17" fmla="*/ 2114560 w 7696540"/>
              <a:gd name="connsiteY17" fmla="*/ 6673365 h 7673802"/>
              <a:gd name="connsiteX18" fmla="*/ 2114560 w 7696540"/>
              <a:gd name="connsiteY18" fmla="*/ 7673802 h 7673802"/>
              <a:gd name="connsiteX19" fmla="*/ 1114123 w 7696540"/>
              <a:gd name="connsiteY19" fmla="*/ 7673802 h 7673802"/>
              <a:gd name="connsiteX20" fmla="*/ 6696103 w 7696540"/>
              <a:gd name="connsiteY20" fmla="*/ 5570615 h 7673802"/>
              <a:gd name="connsiteX21" fmla="*/ 7696540 w 7696540"/>
              <a:gd name="connsiteY21" fmla="*/ 5570615 h 7673802"/>
              <a:gd name="connsiteX22" fmla="*/ 7696540 w 7696540"/>
              <a:gd name="connsiteY22" fmla="*/ 6559687 h 7673802"/>
              <a:gd name="connsiteX23" fmla="*/ 6696103 w 7696540"/>
              <a:gd name="connsiteY23" fmla="*/ 6559687 h 7673802"/>
              <a:gd name="connsiteX24" fmla="*/ 4467857 w 7696540"/>
              <a:gd name="connsiteY24" fmla="*/ 5570615 h 7673802"/>
              <a:gd name="connsiteX25" fmla="*/ 5456929 w 7696540"/>
              <a:gd name="connsiteY25" fmla="*/ 5570615 h 7673802"/>
              <a:gd name="connsiteX26" fmla="*/ 5456929 w 7696540"/>
              <a:gd name="connsiteY26" fmla="*/ 6559687 h 7673802"/>
              <a:gd name="connsiteX27" fmla="*/ 4467857 w 7696540"/>
              <a:gd name="connsiteY27" fmla="*/ 6559687 h 7673802"/>
              <a:gd name="connsiteX28" fmla="*/ 3342369 w 7696540"/>
              <a:gd name="connsiteY28" fmla="*/ 5570615 h 7673802"/>
              <a:gd name="connsiteX29" fmla="*/ 4342806 w 7696540"/>
              <a:gd name="connsiteY29" fmla="*/ 5570615 h 7673802"/>
              <a:gd name="connsiteX30" fmla="*/ 4342806 w 7696540"/>
              <a:gd name="connsiteY30" fmla="*/ 6559687 h 7673802"/>
              <a:gd name="connsiteX31" fmla="*/ 3342369 w 7696540"/>
              <a:gd name="connsiteY31" fmla="*/ 6559687 h 7673802"/>
              <a:gd name="connsiteX32" fmla="*/ 2228246 w 7696540"/>
              <a:gd name="connsiteY32" fmla="*/ 5570615 h 7673802"/>
              <a:gd name="connsiteX33" fmla="*/ 3228683 w 7696540"/>
              <a:gd name="connsiteY33" fmla="*/ 5570615 h 7673802"/>
              <a:gd name="connsiteX34" fmla="*/ 3228683 w 7696540"/>
              <a:gd name="connsiteY34" fmla="*/ 6559687 h 7673802"/>
              <a:gd name="connsiteX35" fmla="*/ 2228246 w 7696540"/>
              <a:gd name="connsiteY35" fmla="*/ 6559687 h 7673802"/>
              <a:gd name="connsiteX36" fmla="*/ 1114123 w 7696540"/>
              <a:gd name="connsiteY36" fmla="*/ 5570615 h 7673802"/>
              <a:gd name="connsiteX37" fmla="*/ 2114560 w 7696540"/>
              <a:gd name="connsiteY37" fmla="*/ 5570615 h 7673802"/>
              <a:gd name="connsiteX38" fmla="*/ 2114560 w 7696540"/>
              <a:gd name="connsiteY38" fmla="*/ 6559687 h 7673802"/>
              <a:gd name="connsiteX39" fmla="*/ 1114123 w 7696540"/>
              <a:gd name="connsiteY39" fmla="*/ 6559687 h 7673802"/>
              <a:gd name="connsiteX40" fmla="*/ 0 w 7696540"/>
              <a:gd name="connsiteY40" fmla="*/ 5570615 h 7673802"/>
              <a:gd name="connsiteX41" fmla="*/ 989072 w 7696540"/>
              <a:gd name="connsiteY41" fmla="*/ 5570615 h 7673802"/>
              <a:gd name="connsiteX42" fmla="*/ 989072 w 7696540"/>
              <a:gd name="connsiteY42" fmla="*/ 6559687 h 7673802"/>
              <a:gd name="connsiteX43" fmla="*/ 0 w 7696540"/>
              <a:gd name="connsiteY43" fmla="*/ 6559687 h 7673802"/>
              <a:gd name="connsiteX44" fmla="*/ 6696103 w 7696540"/>
              <a:gd name="connsiteY44" fmla="*/ 4456492 h 7673802"/>
              <a:gd name="connsiteX45" fmla="*/ 7696540 w 7696540"/>
              <a:gd name="connsiteY45" fmla="*/ 4456492 h 7673802"/>
              <a:gd name="connsiteX46" fmla="*/ 7696540 w 7696540"/>
              <a:gd name="connsiteY46" fmla="*/ 5445564 h 7673802"/>
              <a:gd name="connsiteX47" fmla="*/ 6696103 w 7696540"/>
              <a:gd name="connsiteY47" fmla="*/ 5445564 h 7673802"/>
              <a:gd name="connsiteX48" fmla="*/ 5581980 w 7696540"/>
              <a:gd name="connsiteY48" fmla="*/ 4456492 h 7673802"/>
              <a:gd name="connsiteX49" fmla="*/ 6582417 w 7696540"/>
              <a:gd name="connsiteY49" fmla="*/ 4456492 h 7673802"/>
              <a:gd name="connsiteX50" fmla="*/ 6582417 w 7696540"/>
              <a:gd name="connsiteY50" fmla="*/ 5445564 h 7673802"/>
              <a:gd name="connsiteX51" fmla="*/ 5581980 w 7696540"/>
              <a:gd name="connsiteY51" fmla="*/ 5445564 h 7673802"/>
              <a:gd name="connsiteX52" fmla="*/ 4467857 w 7696540"/>
              <a:gd name="connsiteY52" fmla="*/ 4456492 h 7673802"/>
              <a:gd name="connsiteX53" fmla="*/ 5456929 w 7696540"/>
              <a:gd name="connsiteY53" fmla="*/ 4456492 h 7673802"/>
              <a:gd name="connsiteX54" fmla="*/ 5456929 w 7696540"/>
              <a:gd name="connsiteY54" fmla="*/ 5445564 h 7673802"/>
              <a:gd name="connsiteX55" fmla="*/ 4467857 w 7696540"/>
              <a:gd name="connsiteY55" fmla="*/ 5445564 h 7673802"/>
              <a:gd name="connsiteX56" fmla="*/ 3342369 w 7696540"/>
              <a:gd name="connsiteY56" fmla="*/ 4456492 h 7673802"/>
              <a:gd name="connsiteX57" fmla="*/ 4342806 w 7696540"/>
              <a:gd name="connsiteY57" fmla="*/ 4456492 h 7673802"/>
              <a:gd name="connsiteX58" fmla="*/ 4342806 w 7696540"/>
              <a:gd name="connsiteY58" fmla="*/ 5445564 h 7673802"/>
              <a:gd name="connsiteX59" fmla="*/ 3342369 w 7696540"/>
              <a:gd name="connsiteY59" fmla="*/ 5445564 h 7673802"/>
              <a:gd name="connsiteX60" fmla="*/ 1114124 w 7696540"/>
              <a:gd name="connsiteY60" fmla="*/ 4456492 h 7673802"/>
              <a:gd name="connsiteX61" fmla="*/ 2114561 w 7696540"/>
              <a:gd name="connsiteY61" fmla="*/ 4456492 h 7673802"/>
              <a:gd name="connsiteX62" fmla="*/ 2114561 w 7696540"/>
              <a:gd name="connsiteY62" fmla="*/ 5445564 h 7673802"/>
              <a:gd name="connsiteX63" fmla="*/ 1114124 w 7696540"/>
              <a:gd name="connsiteY63" fmla="*/ 5445564 h 7673802"/>
              <a:gd name="connsiteX64" fmla="*/ 6696103 w 7696540"/>
              <a:gd name="connsiteY64" fmla="*/ 3342369 h 7673802"/>
              <a:gd name="connsiteX65" fmla="*/ 7696540 w 7696540"/>
              <a:gd name="connsiteY65" fmla="*/ 3342369 h 7673802"/>
              <a:gd name="connsiteX66" fmla="*/ 7696540 w 7696540"/>
              <a:gd name="connsiteY66" fmla="*/ 4331441 h 7673802"/>
              <a:gd name="connsiteX67" fmla="*/ 6696103 w 7696540"/>
              <a:gd name="connsiteY67" fmla="*/ 4331441 h 7673802"/>
              <a:gd name="connsiteX68" fmla="*/ 5581980 w 7696540"/>
              <a:gd name="connsiteY68" fmla="*/ 3342369 h 7673802"/>
              <a:gd name="connsiteX69" fmla="*/ 6582417 w 7696540"/>
              <a:gd name="connsiteY69" fmla="*/ 3342369 h 7673802"/>
              <a:gd name="connsiteX70" fmla="*/ 6582417 w 7696540"/>
              <a:gd name="connsiteY70" fmla="*/ 4331441 h 7673802"/>
              <a:gd name="connsiteX71" fmla="*/ 5581980 w 7696540"/>
              <a:gd name="connsiteY71" fmla="*/ 4331441 h 7673802"/>
              <a:gd name="connsiteX72" fmla="*/ 3342369 w 7696540"/>
              <a:gd name="connsiteY72" fmla="*/ 3342369 h 7673802"/>
              <a:gd name="connsiteX73" fmla="*/ 4342806 w 7696540"/>
              <a:gd name="connsiteY73" fmla="*/ 3342369 h 7673802"/>
              <a:gd name="connsiteX74" fmla="*/ 4342806 w 7696540"/>
              <a:gd name="connsiteY74" fmla="*/ 4331441 h 7673802"/>
              <a:gd name="connsiteX75" fmla="*/ 3342369 w 7696540"/>
              <a:gd name="connsiteY75" fmla="*/ 4331441 h 7673802"/>
              <a:gd name="connsiteX76" fmla="*/ 2228246 w 7696540"/>
              <a:gd name="connsiteY76" fmla="*/ 3342369 h 7673802"/>
              <a:gd name="connsiteX77" fmla="*/ 3228683 w 7696540"/>
              <a:gd name="connsiteY77" fmla="*/ 3342369 h 7673802"/>
              <a:gd name="connsiteX78" fmla="*/ 3228683 w 7696540"/>
              <a:gd name="connsiteY78" fmla="*/ 4331441 h 7673802"/>
              <a:gd name="connsiteX79" fmla="*/ 2228246 w 7696540"/>
              <a:gd name="connsiteY79" fmla="*/ 4331441 h 7673802"/>
              <a:gd name="connsiteX80" fmla="*/ 1 w 7696540"/>
              <a:gd name="connsiteY80" fmla="*/ 3342369 h 7673802"/>
              <a:gd name="connsiteX81" fmla="*/ 989072 w 7696540"/>
              <a:gd name="connsiteY81" fmla="*/ 3342369 h 7673802"/>
              <a:gd name="connsiteX82" fmla="*/ 989072 w 7696540"/>
              <a:gd name="connsiteY82" fmla="*/ 4331441 h 7673802"/>
              <a:gd name="connsiteX83" fmla="*/ 1 w 7696540"/>
              <a:gd name="connsiteY83" fmla="*/ 4331441 h 7673802"/>
              <a:gd name="connsiteX84" fmla="*/ 6696103 w 7696540"/>
              <a:gd name="connsiteY84" fmla="*/ 2228246 h 7673802"/>
              <a:gd name="connsiteX85" fmla="*/ 7696540 w 7696540"/>
              <a:gd name="connsiteY85" fmla="*/ 2228246 h 7673802"/>
              <a:gd name="connsiteX86" fmla="*/ 7696540 w 7696540"/>
              <a:gd name="connsiteY86" fmla="*/ 3217318 h 7673802"/>
              <a:gd name="connsiteX87" fmla="*/ 6696103 w 7696540"/>
              <a:gd name="connsiteY87" fmla="*/ 3217318 h 7673802"/>
              <a:gd name="connsiteX88" fmla="*/ 5581980 w 7696540"/>
              <a:gd name="connsiteY88" fmla="*/ 2228246 h 7673802"/>
              <a:gd name="connsiteX89" fmla="*/ 6582417 w 7696540"/>
              <a:gd name="connsiteY89" fmla="*/ 2228246 h 7673802"/>
              <a:gd name="connsiteX90" fmla="*/ 6582417 w 7696540"/>
              <a:gd name="connsiteY90" fmla="*/ 3217318 h 7673802"/>
              <a:gd name="connsiteX91" fmla="*/ 5581980 w 7696540"/>
              <a:gd name="connsiteY91" fmla="*/ 3217318 h 7673802"/>
              <a:gd name="connsiteX92" fmla="*/ 4467857 w 7696540"/>
              <a:gd name="connsiteY92" fmla="*/ 2228246 h 7673802"/>
              <a:gd name="connsiteX93" fmla="*/ 5456929 w 7696540"/>
              <a:gd name="connsiteY93" fmla="*/ 2228246 h 7673802"/>
              <a:gd name="connsiteX94" fmla="*/ 5456929 w 7696540"/>
              <a:gd name="connsiteY94" fmla="*/ 3217318 h 7673802"/>
              <a:gd name="connsiteX95" fmla="*/ 4467857 w 7696540"/>
              <a:gd name="connsiteY95" fmla="*/ 3217318 h 7673802"/>
              <a:gd name="connsiteX96" fmla="*/ 3342369 w 7696540"/>
              <a:gd name="connsiteY96" fmla="*/ 2228246 h 7673802"/>
              <a:gd name="connsiteX97" fmla="*/ 4342806 w 7696540"/>
              <a:gd name="connsiteY97" fmla="*/ 2228246 h 7673802"/>
              <a:gd name="connsiteX98" fmla="*/ 4342806 w 7696540"/>
              <a:gd name="connsiteY98" fmla="*/ 3217318 h 7673802"/>
              <a:gd name="connsiteX99" fmla="*/ 3342369 w 7696540"/>
              <a:gd name="connsiteY99" fmla="*/ 3217318 h 7673802"/>
              <a:gd name="connsiteX100" fmla="*/ 2228249 w 7696540"/>
              <a:gd name="connsiteY100" fmla="*/ 2228246 h 7673802"/>
              <a:gd name="connsiteX101" fmla="*/ 3228683 w 7696540"/>
              <a:gd name="connsiteY101" fmla="*/ 2228246 h 7673802"/>
              <a:gd name="connsiteX102" fmla="*/ 3228683 w 7696540"/>
              <a:gd name="connsiteY102" fmla="*/ 3217318 h 7673802"/>
              <a:gd name="connsiteX103" fmla="*/ 2228249 w 7696540"/>
              <a:gd name="connsiteY103" fmla="*/ 3217318 h 7673802"/>
              <a:gd name="connsiteX104" fmla="*/ 1114124 w 7696540"/>
              <a:gd name="connsiteY104" fmla="*/ 2228246 h 7673802"/>
              <a:gd name="connsiteX105" fmla="*/ 2114561 w 7696540"/>
              <a:gd name="connsiteY105" fmla="*/ 2228246 h 7673802"/>
              <a:gd name="connsiteX106" fmla="*/ 2114561 w 7696540"/>
              <a:gd name="connsiteY106" fmla="*/ 3217318 h 7673802"/>
              <a:gd name="connsiteX107" fmla="*/ 1114124 w 7696540"/>
              <a:gd name="connsiteY107" fmla="*/ 3217318 h 7673802"/>
              <a:gd name="connsiteX108" fmla="*/ 2 w 7696540"/>
              <a:gd name="connsiteY108" fmla="*/ 2228246 h 7673802"/>
              <a:gd name="connsiteX109" fmla="*/ 989074 w 7696540"/>
              <a:gd name="connsiteY109" fmla="*/ 2228246 h 7673802"/>
              <a:gd name="connsiteX110" fmla="*/ 989074 w 7696540"/>
              <a:gd name="connsiteY110" fmla="*/ 3217318 h 7673802"/>
              <a:gd name="connsiteX111" fmla="*/ 2 w 7696540"/>
              <a:gd name="connsiteY111" fmla="*/ 3217318 h 7673802"/>
              <a:gd name="connsiteX112" fmla="*/ 6696103 w 7696540"/>
              <a:gd name="connsiteY112" fmla="*/ 1114124 h 7673802"/>
              <a:gd name="connsiteX113" fmla="*/ 7696540 w 7696540"/>
              <a:gd name="connsiteY113" fmla="*/ 1114124 h 7673802"/>
              <a:gd name="connsiteX114" fmla="*/ 7696540 w 7696540"/>
              <a:gd name="connsiteY114" fmla="*/ 2103196 h 7673802"/>
              <a:gd name="connsiteX115" fmla="*/ 6696103 w 7696540"/>
              <a:gd name="connsiteY115" fmla="*/ 2103196 h 7673802"/>
              <a:gd name="connsiteX116" fmla="*/ 5581980 w 7696540"/>
              <a:gd name="connsiteY116" fmla="*/ 1114124 h 7673802"/>
              <a:gd name="connsiteX117" fmla="*/ 6582417 w 7696540"/>
              <a:gd name="connsiteY117" fmla="*/ 1114124 h 7673802"/>
              <a:gd name="connsiteX118" fmla="*/ 6582417 w 7696540"/>
              <a:gd name="connsiteY118" fmla="*/ 2103196 h 7673802"/>
              <a:gd name="connsiteX119" fmla="*/ 5581980 w 7696540"/>
              <a:gd name="connsiteY119" fmla="*/ 2103196 h 7673802"/>
              <a:gd name="connsiteX120" fmla="*/ 3342369 w 7696540"/>
              <a:gd name="connsiteY120" fmla="*/ 1114124 h 7673802"/>
              <a:gd name="connsiteX121" fmla="*/ 4342806 w 7696540"/>
              <a:gd name="connsiteY121" fmla="*/ 1114124 h 7673802"/>
              <a:gd name="connsiteX122" fmla="*/ 4342806 w 7696540"/>
              <a:gd name="connsiteY122" fmla="*/ 2103196 h 7673802"/>
              <a:gd name="connsiteX123" fmla="*/ 3342369 w 7696540"/>
              <a:gd name="connsiteY123" fmla="*/ 2103196 h 7673802"/>
              <a:gd name="connsiteX124" fmla="*/ 1114125 w 7696540"/>
              <a:gd name="connsiteY124" fmla="*/ 1114124 h 7673802"/>
              <a:gd name="connsiteX125" fmla="*/ 2114562 w 7696540"/>
              <a:gd name="connsiteY125" fmla="*/ 1114124 h 7673802"/>
              <a:gd name="connsiteX126" fmla="*/ 2114562 w 7696540"/>
              <a:gd name="connsiteY126" fmla="*/ 2103196 h 7673802"/>
              <a:gd name="connsiteX127" fmla="*/ 1114125 w 7696540"/>
              <a:gd name="connsiteY127" fmla="*/ 2103196 h 7673802"/>
              <a:gd name="connsiteX128" fmla="*/ 2228246 w 7696540"/>
              <a:gd name="connsiteY128" fmla="*/ 1114123 h 7673802"/>
              <a:gd name="connsiteX129" fmla="*/ 3228683 w 7696540"/>
              <a:gd name="connsiteY129" fmla="*/ 1114123 h 7673802"/>
              <a:gd name="connsiteX130" fmla="*/ 3228683 w 7696540"/>
              <a:gd name="connsiteY130" fmla="*/ 2103196 h 7673802"/>
              <a:gd name="connsiteX131" fmla="*/ 2228246 w 7696540"/>
              <a:gd name="connsiteY131" fmla="*/ 2103196 h 7673802"/>
              <a:gd name="connsiteX132" fmla="*/ 5581980 w 7696540"/>
              <a:gd name="connsiteY132" fmla="*/ 1 h 7673802"/>
              <a:gd name="connsiteX133" fmla="*/ 6582417 w 7696540"/>
              <a:gd name="connsiteY133" fmla="*/ 1 h 7673802"/>
              <a:gd name="connsiteX134" fmla="*/ 6582417 w 7696540"/>
              <a:gd name="connsiteY134" fmla="*/ 989073 h 7673802"/>
              <a:gd name="connsiteX135" fmla="*/ 5581980 w 7696540"/>
              <a:gd name="connsiteY135" fmla="*/ 989073 h 7673802"/>
              <a:gd name="connsiteX136" fmla="*/ 4467857 w 7696540"/>
              <a:gd name="connsiteY136" fmla="*/ 1 h 7673802"/>
              <a:gd name="connsiteX137" fmla="*/ 5456929 w 7696540"/>
              <a:gd name="connsiteY137" fmla="*/ 1 h 7673802"/>
              <a:gd name="connsiteX138" fmla="*/ 5456929 w 7696540"/>
              <a:gd name="connsiteY138" fmla="*/ 989073 h 7673802"/>
              <a:gd name="connsiteX139" fmla="*/ 4467857 w 7696540"/>
              <a:gd name="connsiteY139" fmla="*/ 989073 h 7673802"/>
              <a:gd name="connsiteX140" fmla="*/ 3342369 w 7696540"/>
              <a:gd name="connsiteY140" fmla="*/ 1 h 7673802"/>
              <a:gd name="connsiteX141" fmla="*/ 4342806 w 7696540"/>
              <a:gd name="connsiteY141" fmla="*/ 1 h 7673802"/>
              <a:gd name="connsiteX142" fmla="*/ 4342806 w 7696540"/>
              <a:gd name="connsiteY142" fmla="*/ 989073 h 7673802"/>
              <a:gd name="connsiteX143" fmla="*/ 3342369 w 7696540"/>
              <a:gd name="connsiteY143" fmla="*/ 989073 h 7673802"/>
              <a:gd name="connsiteX144" fmla="*/ 2228246 w 7696540"/>
              <a:gd name="connsiteY144" fmla="*/ 0 h 7673802"/>
              <a:gd name="connsiteX145" fmla="*/ 3228683 w 7696540"/>
              <a:gd name="connsiteY145" fmla="*/ 0 h 7673802"/>
              <a:gd name="connsiteX146" fmla="*/ 3228683 w 7696540"/>
              <a:gd name="connsiteY146" fmla="*/ 989072 h 7673802"/>
              <a:gd name="connsiteX147" fmla="*/ 2228246 w 7696540"/>
              <a:gd name="connsiteY147" fmla="*/ 989072 h 767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7696540" h="7673802">
                <a:moveTo>
                  <a:pt x="6696103" y="6673365"/>
                </a:moveTo>
                <a:lnTo>
                  <a:pt x="7696540" y="6673365"/>
                </a:lnTo>
                <a:lnTo>
                  <a:pt x="7696540" y="7673802"/>
                </a:lnTo>
                <a:lnTo>
                  <a:pt x="6696103" y="7673802"/>
                </a:lnTo>
                <a:close/>
                <a:moveTo>
                  <a:pt x="5581980" y="6673365"/>
                </a:moveTo>
                <a:lnTo>
                  <a:pt x="6582417" y="6673365"/>
                </a:lnTo>
                <a:lnTo>
                  <a:pt x="6582417" y="7673802"/>
                </a:lnTo>
                <a:lnTo>
                  <a:pt x="5581980" y="7673802"/>
                </a:lnTo>
                <a:close/>
                <a:moveTo>
                  <a:pt x="4467857" y="6673365"/>
                </a:moveTo>
                <a:lnTo>
                  <a:pt x="5456929" y="6673365"/>
                </a:lnTo>
                <a:lnTo>
                  <a:pt x="5456929" y="7673802"/>
                </a:lnTo>
                <a:lnTo>
                  <a:pt x="4467857" y="7673802"/>
                </a:lnTo>
                <a:close/>
                <a:moveTo>
                  <a:pt x="2228246" y="6673365"/>
                </a:moveTo>
                <a:lnTo>
                  <a:pt x="3228683" y="6673365"/>
                </a:lnTo>
                <a:lnTo>
                  <a:pt x="3228683" y="7673802"/>
                </a:lnTo>
                <a:lnTo>
                  <a:pt x="2228246" y="7673802"/>
                </a:lnTo>
                <a:close/>
                <a:moveTo>
                  <a:pt x="1114123" y="6673365"/>
                </a:moveTo>
                <a:lnTo>
                  <a:pt x="2114560" y="6673365"/>
                </a:lnTo>
                <a:lnTo>
                  <a:pt x="2114560" y="7673802"/>
                </a:lnTo>
                <a:lnTo>
                  <a:pt x="1114123" y="7673802"/>
                </a:lnTo>
                <a:close/>
                <a:moveTo>
                  <a:pt x="6696103" y="5570615"/>
                </a:moveTo>
                <a:lnTo>
                  <a:pt x="7696540" y="5570615"/>
                </a:lnTo>
                <a:lnTo>
                  <a:pt x="7696540" y="6559687"/>
                </a:lnTo>
                <a:lnTo>
                  <a:pt x="6696103" y="6559687"/>
                </a:lnTo>
                <a:close/>
                <a:moveTo>
                  <a:pt x="4467857" y="5570615"/>
                </a:moveTo>
                <a:lnTo>
                  <a:pt x="5456929" y="5570615"/>
                </a:lnTo>
                <a:lnTo>
                  <a:pt x="5456929" y="6559687"/>
                </a:lnTo>
                <a:lnTo>
                  <a:pt x="4467857" y="6559687"/>
                </a:lnTo>
                <a:close/>
                <a:moveTo>
                  <a:pt x="3342369" y="5570615"/>
                </a:moveTo>
                <a:lnTo>
                  <a:pt x="4342806" y="5570615"/>
                </a:lnTo>
                <a:lnTo>
                  <a:pt x="4342806" y="6559687"/>
                </a:lnTo>
                <a:lnTo>
                  <a:pt x="3342369" y="6559687"/>
                </a:lnTo>
                <a:close/>
                <a:moveTo>
                  <a:pt x="2228246" y="5570615"/>
                </a:moveTo>
                <a:lnTo>
                  <a:pt x="3228683" y="5570615"/>
                </a:lnTo>
                <a:lnTo>
                  <a:pt x="3228683" y="6559687"/>
                </a:lnTo>
                <a:lnTo>
                  <a:pt x="2228246" y="6559687"/>
                </a:lnTo>
                <a:close/>
                <a:moveTo>
                  <a:pt x="1114123" y="5570615"/>
                </a:moveTo>
                <a:lnTo>
                  <a:pt x="2114560" y="5570615"/>
                </a:lnTo>
                <a:lnTo>
                  <a:pt x="2114560" y="6559687"/>
                </a:lnTo>
                <a:lnTo>
                  <a:pt x="1114123" y="6559687"/>
                </a:lnTo>
                <a:close/>
                <a:moveTo>
                  <a:pt x="0" y="5570615"/>
                </a:moveTo>
                <a:lnTo>
                  <a:pt x="989072" y="5570615"/>
                </a:lnTo>
                <a:lnTo>
                  <a:pt x="989072" y="6559687"/>
                </a:lnTo>
                <a:lnTo>
                  <a:pt x="0" y="6559687"/>
                </a:lnTo>
                <a:close/>
                <a:moveTo>
                  <a:pt x="6696103" y="4456492"/>
                </a:moveTo>
                <a:lnTo>
                  <a:pt x="7696540" y="4456492"/>
                </a:lnTo>
                <a:lnTo>
                  <a:pt x="7696540" y="5445564"/>
                </a:lnTo>
                <a:lnTo>
                  <a:pt x="6696103" y="5445564"/>
                </a:lnTo>
                <a:close/>
                <a:moveTo>
                  <a:pt x="5581980" y="4456492"/>
                </a:moveTo>
                <a:lnTo>
                  <a:pt x="6582417" y="4456492"/>
                </a:lnTo>
                <a:lnTo>
                  <a:pt x="6582417" y="5445564"/>
                </a:lnTo>
                <a:lnTo>
                  <a:pt x="5581980" y="5445564"/>
                </a:lnTo>
                <a:close/>
                <a:moveTo>
                  <a:pt x="4467857" y="4456492"/>
                </a:moveTo>
                <a:lnTo>
                  <a:pt x="5456929" y="4456492"/>
                </a:lnTo>
                <a:lnTo>
                  <a:pt x="5456929" y="5445564"/>
                </a:lnTo>
                <a:lnTo>
                  <a:pt x="4467857" y="5445564"/>
                </a:lnTo>
                <a:close/>
                <a:moveTo>
                  <a:pt x="3342369" y="4456492"/>
                </a:moveTo>
                <a:lnTo>
                  <a:pt x="4342806" y="4456492"/>
                </a:lnTo>
                <a:lnTo>
                  <a:pt x="4342806" y="5445564"/>
                </a:lnTo>
                <a:lnTo>
                  <a:pt x="3342369" y="5445564"/>
                </a:lnTo>
                <a:close/>
                <a:moveTo>
                  <a:pt x="1114124" y="4456492"/>
                </a:moveTo>
                <a:lnTo>
                  <a:pt x="2114561" y="4456492"/>
                </a:lnTo>
                <a:lnTo>
                  <a:pt x="2114561" y="5445564"/>
                </a:lnTo>
                <a:lnTo>
                  <a:pt x="1114124" y="5445564"/>
                </a:lnTo>
                <a:close/>
                <a:moveTo>
                  <a:pt x="6696103" y="3342369"/>
                </a:moveTo>
                <a:lnTo>
                  <a:pt x="7696540" y="3342369"/>
                </a:lnTo>
                <a:lnTo>
                  <a:pt x="7696540" y="4331441"/>
                </a:lnTo>
                <a:lnTo>
                  <a:pt x="6696103" y="4331441"/>
                </a:lnTo>
                <a:close/>
                <a:moveTo>
                  <a:pt x="5581980" y="3342369"/>
                </a:moveTo>
                <a:lnTo>
                  <a:pt x="6582417" y="3342369"/>
                </a:lnTo>
                <a:lnTo>
                  <a:pt x="6582417" y="4331441"/>
                </a:lnTo>
                <a:lnTo>
                  <a:pt x="5581980" y="4331441"/>
                </a:lnTo>
                <a:close/>
                <a:moveTo>
                  <a:pt x="3342369" y="3342369"/>
                </a:moveTo>
                <a:lnTo>
                  <a:pt x="4342806" y="3342369"/>
                </a:lnTo>
                <a:lnTo>
                  <a:pt x="4342806" y="4331441"/>
                </a:lnTo>
                <a:lnTo>
                  <a:pt x="3342369" y="4331441"/>
                </a:lnTo>
                <a:close/>
                <a:moveTo>
                  <a:pt x="2228246" y="3342369"/>
                </a:moveTo>
                <a:lnTo>
                  <a:pt x="3228683" y="3342369"/>
                </a:lnTo>
                <a:lnTo>
                  <a:pt x="3228683" y="4331441"/>
                </a:lnTo>
                <a:lnTo>
                  <a:pt x="2228246" y="4331441"/>
                </a:lnTo>
                <a:close/>
                <a:moveTo>
                  <a:pt x="1" y="3342369"/>
                </a:moveTo>
                <a:lnTo>
                  <a:pt x="989072" y="3342369"/>
                </a:lnTo>
                <a:lnTo>
                  <a:pt x="989072" y="4331441"/>
                </a:lnTo>
                <a:lnTo>
                  <a:pt x="1" y="4331441"/>
                </a:lnTo>
                <a:close/>
                <a:moveTo>
                  <a:pt x="6696103" y="2228246"/>
                </a:moveTo>
                <a:lnTo>
                  <a:pt x="7696540" y="2228246"/>
                </a:lnTo>
                <a:lnTo>
                  <a:pt x="7696540" y="3217318"/>
                </a:lnTo>
                <a:lnTo>
                  <a:pt x="6696103" y="3217318"/>
                </a:lnTo>
                <a:close/>
                <a:moveTo>
                  <a:pt x="5581980" y="2228246"/>
                </a:moveTo>
                <a:lnTo>
                  <a:pt x="6582417" y="2228246"/>
                </a:lnTo>
                <a:lnTo>
                  <a:pt x="6582417" y="3217318"/>
                </a:lnTo>
                <a:lnTo>
                  <a:pt x="5581980" y="3217318"/>
                </a:lnTo>
                <a:close/>
                <a:moveTo>
                  <a:pt x="4467857" y="2228246"/>
                </a:moveTo>
                <a:lnTo>
                  <a:pt x="5456929" y="2228246"/>
                </a:lnTo>
                <a:lnTo>
                  <a:pt x="5456929" y="3217318"/>
                </a:lnTo>
                <a:lnTo>
                  <a:pt x="4467857" y="3217318"/>
                </a:lnTo>
                <a:close/>
                <a:moveTo>
                  <a:pt x="3342369" y="2228246"/>
                </a:moveTo>
                <a:lnTo>
                  <a:pt x="4342806" y="2228246"/>
                </a:lnTo>
                <a:lnTo>
                  <a:pt x="4342806" y="3217318"/>
                </a:lnTo>
                <a:lnTo>
                  <a:pt x="3342369" y="3217318"/>
                </a:lnTo>
                <a:close/>
                <a:moveTo>
                  <a:pt x="2228249" y="2228246"/>
                </a:moveTo>
                <a:lnTo>
                  <a:pt x="3228683" y="2228246"/>
                </a:lnTo>
                <a:lnTo>
                  <a:pt x="3228683" y="3217318"/>
                </a:lnTo>
                <a:lnTo>
                  <a:pt x="2228249" y="3217318"/>
                </a:lnTo>
                <a:close/>
                <a:moveTo>
                  <a:pt x="1114124" y="2228246"/>
                </a:moveTo>
                <a:lnTo>
                  <a:pt x="2114561" y="2228246"/>
                </a:lnTo>
                <a:lnTo>
                  <a:pt x="2114561" y="3217318"/>
                </a:lnTo>
                <a:lnTo>
                  <a:pt x="1114124" y="3217318"/>
                </a:lnTo>
                <a:close/>
                <a:moveTo>
                  <a:pt x="2" y="2228246"/>
                </a:moveTo>
                <a:lnTo>
                  <a:pt x="989074" y="2228246"/>
                </a:lnTo>
                <a:lnTo>
                  <a:pt x="989074" y="3217318"/>
                </a:lnTo>
                <a:lnTo>
                  <a:pt x="2" y="3217318"/>
                </a:lnTo>
                <a:close/>
                <a:moveTo>
                  <a:pt x="6696103" y="1114124"/>
                </a:moveTo>
                <a:lnTo>
                  <a:pt x="7696540" y="1114124"/>
                </a:lnTo>
                <a:lnTo>
                  <a:pt x="7696540" y="2103196"/>
                </a:lnTo>
                <a:lnTo>
                  <a:pt x="6696103" y="2103196"/>
                </a:lnTo>
                <a:close/>
                <a:moveTo>
                  <a:pt x="5581980" y="1114124"/>
                </a:moveTo>
                <a:lnTo>
                  <a:pt x="6582417" y="1114124"/>
                </a:lnTo>
                <a:lnTo>
                  <a:pt x="6582417" y="2103196"/>
                </a:lnTo>
                <a:lnTo>
                  <a:pt x="5581980" y="2103196"/>
                </a:lnTo>
                <a:close/>
                <a:moveTo>
                  <a:pt x="3342369" y="1114124"/>
                </a:moveTo>
                <a:lnTo>
                  <a:pt x="4342806" y="1114124"/>
                </a:lnTo>
                <a:lnTo>
                  <a:pt x="4342806" y="2103196"/>
                </a:lnTo>
                <a:lnTo>
                  <a:pt x="3342369" y="2103196"/>
                </a:lnTo>
                <a:close/>
                <a:moveTo>
                  <a:pt x="1114125" y="1114124"/>
                </a:moveTo>
                <a:lnTo>
                  <a:pt x="2114562" y="1114124"/>
                </a:lnTo>
                <a:lnTo>
                  <a:pt x="2114562" y="2103196"/>
                </a:lnTo>
                <a:lnTo>
                  <a:pt x="1114125" y="2103196"/>
                </a:lnTo>
                <a:close/>
                <a:moveTo>
                  <a:pt x="2228246" y="1114123"/>
                </a:moveTo>
                <a:lnTo>
                  <a:pt x="3228683" y="1114123"/>
                </a:lnTo>
                <a:lnTo>
                  <a:pt x="3228683" y="2103196"/>
                </a:lnTo>
                <a:lnTo>
                  <a:pt x="2228246" y="2103196"/>
                </a:lnTo>
                <a:close/>
                <a:moveTo>
                  <a:pt x="5581980" y="1"/>
                </a:moveTo>
                <a:lnTo>
                  <a:pt x="6582417" y="1"/>
                </a:lnTo>
                <a:lnTo>
                  <a:pt x="6582417" y="989073"/>
                </a:lnTo>
                <a:lnTo>
                  <a:pt x="5581980" y="989073"/>
                </a:lnTo>
                <a:close/>
                <a:moveTo>
                  <a:pt x="4467857" y="1"/>
                </a:moveTo>
                <a:lnTo>
                  <a:pt x="5456929" y="1"/>
                </a:lnTo>
                <a:lnTo>
                  <a:pt x="5456929" y="989073"/>
                </a:lnTo>
                <a:lnTo>
                  <a:pt x="4467857" y="989073"/>
                </a:lnTo>
                <a:close/>
                <a:moveTo>
                  <a:pt x="3342369" y="1"/>
                </a:moveTo>
                <a:lnTo>
                  <a:pt x="4342806" y="1"/>
                </a:lnTo>
                <a:lnTo>
                  <a:pt x="4342806" y="989073"/>
                </a:lnTo>
                <a:lnTo>
                  <a:pt x="3342369" y="989073"/>
                </a:lnTo>
                <a:close/>
                <a:moveTo>
                  <a:pt x="2228246" y="0"/>
                </a:moveTo>
                <a:lnTo>
                  <a:pt x="3228683" y="0"/>
                </a:lnTo>
                <a:lnTo>
                  <a:pt x="3228683" y="989072"/>
                </a:lnTo>
                <a:lnTo>
                  <a:pt x="2228246" y="98907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F4A9E-E156-A84D-B518-806653BBC392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F89396-B700-B946-AE30-5BC1BC3EFB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5F9EBD-8CC0-EC4E-90C7-AE94DB140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1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7051841" y="1401962"/>
            <a:ext cx="5631110" cy="7518587"/>
          </a:xfrm>
          <a:custGeom>
            <a:avLst/>
            <a:gdLst>
              <a:gd name="T0" fmla="*/ 0 w 3317"/>
              <a:gd name="T1" fmla="*/ 0 h 3329"/>
              <a:gd name="T2" fmla="*/ 3257 w 3317"/>
              <a:gd name="T3" fmla="*/ 0 h 3329"/>
              <a:gd name="T4" fmla="*/ 2050 w 3317"/>
              <a:gd name="T5" fmla="*/ 1211 h 3329"/>
              <a:gd name="T6" fmla="*/ 1207 w 3317"/>
              <a:gd name="T7" fmla="*/ 1211 h 3329"/>
              <a:gd name="T8" fmla="*/ 1207 w 3317"/>
              <a:gd name="T9" fmla="*/ 2057 h 3329"/>
              <a:gd name="T10" fmla="*/ 0 w 3317"/>
              <a:gd name="T11" fmla="*/ 3269 h 3329"/>
              <a:gd name="T12" fmla="*/ 0 w 3317"/>
              <a:gd name="T13" fmla="*/ 0 h 3329"/>
              <a:gd name="T14" fmla="*/ 3317 w 3317"/>
              <a:gd name="T15" fmla="*/ 62 h 3329"/>
              <a:gd name="T16" fmla="*/ 3317 w 3317"/>
              <a:gd name="T17" fmla="*/ 3329 h 3329"/>
              <a:gd name="T18" fmla="*/ 62 w 3317"/>
              <a:gd name="T19" fmla="*/ 3329 h 3329"/>
              <a:gd name="T20" fmla="*/ 1268 w 3317"/>
              <a:gd name="T21" fmla="*/ 2119 h 3329"/>
              <a:gd name="T22" fmla="*/ 2112 w 3317"/>
              <a:gd name="T23" fmla="*/ 2119 h 3329"/>
              <a:gd name="T24" fmla="*/ 2112 w 3317"/>
              <a:gd name="T25" fmla="*/ 1272 h 3329"/>
              <a:gd name="T26" fmla="*/ 3317 w 3317"/>
              <a:gd name="T27" fmla="*/ 62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17" h="3329">
                <a:moveTo>
                  <a:pt x="0" y="0"/>
                </a:moveTo>
                <a:lnTo>
                  <a:pt x="3257" y="0"/>
                </a:lnTo>
                <a:lnTo>
                  <a:pt x="2050" y="1211"/>
                </a:lnTo>
                <a:lnTo>
                  <a:pt x="1207" y="1211"/>
                </a:lnTo>
                <a:lnTo>
                  <a:pt x="1207" y="2057"/>
                </a:lnTo>
                <a:lnTo>
                  <a:pt x="0" y="3269"/>
                </a:lnTo>
                <a:lnTo>
                  <a:pt x="0" y="0"/>
                </a:lnTo>
                <a:close/>
                <a:moveTo>
                  <a:pt x="3317" y="62"/>
                </a:moveTo>
                <a:lnTo>
                  <a:pt x="3317" y="3329"/>
                </a:lnTo>
                <a:lnTo>
                  <a:pt x="62" y="3329"/>
                </a:lnTo>
                <a:lnTo>
                  <a:pt x="1268" y="2119"/>
                </a:lnTo>
                <a:lnTo>
                  <a:pt x="2112" y="2119"/>
                </a:lnTo>
                <a:lnTo>
                  <a:pt x="2112" y="1272"/>
                </a:lnTo>
                <a:lnTo>
                  <a:pt x="3317" y="6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BB03C-ABDE-C94D-B801-24D106007866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69C5B7-8944-A44E-9B7E-13AAC5345673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C0390E-8E7E-BC44-8A60-02729D35B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6984099" y="1311513"/>
            <a:ext cx="5766594" cy="7699484"/>
          </a:xfrm>
          <a:custGeom>
            <a:avLst/>
            <a:gdLst>
              <a:gd name="T0" fmla="*/ 1908 w 3398"/>
              <a:gd name="T1" fmla="*/ 12 h 3410"/>
              <a:gd name="T2" fmla="*/ 2148 w 3398"/>
              <a:gd name="T3" fmla="*/ 61 h 3410"/>
              <a:gd name="T4" fmla="*/ 2375 w 3398"/>
              <a:gd name="T5" fmla="*/ 142 h 3410"/>
              <a:gd name="T6" fmla="*/ 2586 w 3398"/>
              <a:gd name="T7" fmla="*/ 253 h 3410"/>
              <a:gd name="T8" fmla="*/ 2779 w 3398"/>
              <a:gd name="T9" fmla="*/ 391 h 3410"/>
              <a:gd name="T10" fmla="*/ 1962 w 3398"/>
              <a:gd name="T11" fmla="*/ 1323 h 3410"/>
              <a:gd name="T12" fmla="*/ 1858 w 3398"/>
              <a:gd name="T13" fmla="*/ 1269 h 3410"/>
              <a:gd name="T14" fmla="*/ 1740 w 3398"/>
              <a:gd name="T15" fmla="*/ 1242 h 3410"/>
              <a:gd name="T16" fmla="*/ 1606 w 3398"/>
              <a:gd name="T17" fmla="*/ 1249 h 3410"/>
              <a:gd name="T18" fmla="*/ 1479 w 3398"/>
              <a:gd name="T19" fmla="*/ 1297 h 3410"/>
              <a:gd name="T20" fmla="*/ 1372 w 3398"/>
              <a:gd name="T21" fmla="*/ 1377 h 3410"/>
              <a:gd name="T22" fmla="*/ 1292 w 3398"/>
              <a:gd name="T23" fmla="*/ 1484 h 3410"/>
              <a:gd name="T24" fmla="*/ 1245 w 3398"/>
              <a:gd name="T25" fmla="*/ 1612 h 3410"/>
              <a:gd name="T26" fmla="*/ 1238 w 3398"/>
              <a:gd name="T27" fmla="*/ 1747 h 3410"/>
              <a:gd name="T28" fmla="*/ 1264 w 3398"/>
              <a:gd name="T29" fmla="*/ 1865 h 3410"/>
              <a:gd name="T30" fmla="*/ 1319 w 3398"/>
              <a:gd name="T31" fmla="*/ 1970 h 3410"/>
              <a:gd name="T32" fmla="*/ 390 w 3398"/>
              <a:gd name="T33" fmla="*/ 2788 h 3410"/>
              <a:gd name="T34" fmla="*/ 251 w 3398"/>
              <a:gd name="T35" fmla="*/ 2595 h 3410"/>
              <a:gd name="T36" fmla="*/ 141 w 3398"/>
              <a:gd name="T37" fmla="*/ 2383 h 3410"/>
              <a:gd name="T38" fmla="*/ 61 w 3398"/>
              <a:gd name="T39" fmla="*/ 2156 h 3410"/>
              <a:gd name="T40" fmla="*/ 13 w 3398"/>
              <a:gd name="T41" fmla="*/ 1914 h 3410"/>
              <a:gd name="T42" fmla="*/ 3 w 3398"/>
              <a:gd name="T43" fmla="*/ 1617 h 3410"/>
              <a:gd name="T44" fmla="*/ 104 w 3398"/>
              <a:gd name="T45" fmla="*/ 1121 h 3410"/>
              <a:gd name="T46" fmla="*/ 339 w 3398"/>
              <a:gd name="T47" fmla="*/ 687 h 3410"/>
              <a:gd name="T48" fmla="*/ 684 w 3398"/>
              <a:gd name="T49" fmla="*/ 340 h 3410"/>
              <a:gd name="T50" fmla="*/ 1116 w 3398"/>
              <a:gd name="T51" fmla="*/ 104 h 3410"/>
              <a:gd name="T52" fmla="*/ 1612 w 3398"/>
              <a:gd name="T53" fmla="*/ 2 h 3410"/>
              <a:gd name="T54" fmla="*/ 3033 w 3398"/>
              <a:gd name="T55" fmla="*/ 652 h 3410"/>
              <a:gd name="T56" fmla="*/ 3167 w 3398"/>
              <a:gd name="T57" fmla="*/ 849 h 3410"/>
              <a:gd name="T58" fmla="*/ 3272 w 3398"/>
              <a:gd name="T59" fmla="*/ 1064 h 3410"/>
              <a:gd name="T60" fmla="*/ 3348 w 3398"/>
              <a:gd name="T61" fmla="*/ 1294 h 3410"/>
              <a:gd name="T62" fmla="*/ 3390 w 3398"/>
              <a:gd name="T63" fmla="*/ 1537 h 3410"/>
              <a:gd name="T64" fmla="*/ 3389 w 3398"/>
              <a:gd name="T65" fmla="*/ 1878 h 3410"/>
              <a:gd name="T66" fmla="*/ 3264 w 3398"/>
              <a:gd name="T67" fmla="*/ 2367 h 3410"/>
              <a:gd name="T68" fmla="*/ 3009 w 3398"/>
              <a:gd name="T69" fmla="*/ 2788 h 3410"/>
              <a:gd name="T70" fmla="*/ 2647 w 3398"/>
              <a:gd name="T71" fmla="*/ 3118 h 3410"/>
              <a:gd name="T72" fmla="*/ 2203 w 3398"/>
              <a:gd name="T73" fmla="*/ 3333 h 3410"/>
              <a:gd name="T74" fmla="*/ 1699 w 3398"/>
              <a:gd name="T75" fmla="*/ 3410 h 3410"/>
              <a:gd name="T76" fmla="*/ 1450 w 3398"/>
              <a:gd name="T77" fmla="*/ 3392 h 3410"/>
              <a:gd name="T78" fmla="*/ 1211 w 3398"/>
              <a:gd name="T79" fmla="*/ 3338 h 3410"/>
              <a:gd name="T80" fmla="*/ 987 w 3398"/>
              <a:gd name="T81" fmla="*/ 3252 h 3410"/>
              <a:gd name="T82" fmla="*/ 778 w 3398"/>
              <a:gd name="T83" fmla="*/ 3136 h 3410"/>
              <a:gd name="T84" fmla="*/ 590 w 3398"/>
              <a:gd name="T85" fmla="*/ 2993 h 3410"/>
              <a:gd name="T86" fmla="*/ 1452 w 3398"/>
              <a:gd name="T87" fmla="*/ 2097 h 3410"/>
              <a:gd name="T88" fmla="*/ 1559 w 3398"/>
              <a:gd name="T89" fmla="*/ 2148 h 3410"/>
              <a:gd name="T90" fmla="*/ 1678 w 3398"/>
              <a:gd name="T91" fmla="*/ 2169 h 3410"/>
              <a:gd name="T92" fmla="*/ 1815 w 3398"/>
              <a:gd name="T93" fmla="*/ 2155 h 3410"/>
              <a:gd name="T94" fmla="*/ 1939 w 3398"/>
              <a:gd name="T95" fmla="*/ 2103 h 3410"/>
              <a:gd name="T96" fmla="*/ 2041 w 3398"/>
              <a:gd name="T97" fmla="*/ 2017 h 3410"/>
              <a:gd name="T98" fmla="*/ 2117 w 3398"/>
              <a:gd name="T99" fmla="*/ 1906 h 3410"/>
              <a:gd name="T100" fmla="*/ 2157 w 3398"/>
              <a:gd name="T101" fmla="*/ 1776 h 3410"/>
              <a:gd name="T102" fmla="*/ 2158 w 3398"/>
              <a:gd name="T103" fmla="*/ 1643 h 3410"/>
              <a:gd name="T104" fmla="*/ 2127 w 3398"/>
              <a:gd name="T105" fmla="*/ 1527 h 3410"/>
              <a:gd name="T106" fmla="*/ 2068 w 3398"/>
              <a:gd name="T107" fmla="*/ 1425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98" h="3410">
                <a:moveTo>
                  <a:pt x="1699" y="0"/>
                </a:moveTo>
                <a:lnTo>
                  <a:pt x="1741" y="0"/>
                </a:lnTo>
                <a:lnTo>
                  <a:pt x="1783" y="2"/>
                </a:lnTo>
                <a:lnTo>
                  <a:pt x="1825" y="4"/>
                </a:lnTo>
                <a:lnTo>
                  <a:pt x="1866" y="8"/>
                </a:lnTo>
                <a:lnTo>
                  <a:pt x="1908" y="12"/>
                </a:lnTo>
                <a:lnTo>
                  <a:pt x="1948" y="18"/>
                </a:lnTo>
                <a:lnTo>
                  <a:pt x="1989" y="25"/>
                </a:lnTo>
                <a:lnTo>
                  <a:pt x="2029" y="33"/>
                </a:lnTo>
                <a:lnTo>
                  <a:pt x="2069" y="41"/>
                </a:lnTo>
                <a:lnTo>
                  <a:pt x="2109" y="50"/>
                </a:lnTo>
                <a:lnTo>
                  <a:pt x="2148" y="61"/>
                </a:lnTo>
                <a:lnTo>
                  <a:pt x="2187" y="72"/>
                </a:lnTo>
                <a:lnTo>
                  <a:pt x="2225" y="84"/>
                </a:lnTo>
                <a:lnTo>
                  <a:pt x="2263" y="98"/>
                </a:lnTo>
                <a:lnTo>
                  <a:pt x="2301" y="111"/>
                </a:lnTo>
                <a:lnTo>
                  <a:pt x="2338" y="125"/>
                </a:lnTo>
                <a:lnTo>
                  <a:pt x="2375" y="142"/>
                </a:lnTo>
                <a:lnTo>
                  <a:pt x="2411" y="158"/>
                </a:lnTo>
                <a:lnTo>
                  <a:pt x="2447" y="176"/>
                </a:lnTo>
                <a:lnTo>
                  <a:pt x="2483" y="193"/>
                </a:lnTo>
                <a:lnTo>
                  <a:pt x="2517" y="213"/>
                </a:lnTo>
                <a:lnTo>
                  <a:pt x="2552" y="232"/>
                </a:lnTo>
                <a:lnTo>
                  <a:pt x="2586" y="253"/>
                </a:lnTo>
                <a:lnTo>
                  <a:pt x="2620" y="273"/>
                </a:lnTo>
                <a:lnTo>
                  <a:pt x="2653" y="296"/>
                </a:lnTo>
                <a:lnTo>
                  <a:pt x="2684" y="319"/>
                </a:lnTo>
                <a:lnTo>
                  <a:pt x="2717" y="342"/>
                </a:lnTo>
                <a:lnTo>
                  <a:pt x="2748" y="366"/>
                </a:lnTo>
                <a:lnTo>
                  <a:pt x="2779" y="391"/>
                </a:lnTo>
                <a:lnTo>
                  <a:pt x="2809" y="416"/>
                </a:lnTo>
                <a:lnTo>
                  <a:pt x="2838" y="443"/>
                </a:lnTo>
                <a:lnTo>
                  <a:pt x="2868" y="470"/>
                </a:lnTo>
                <a:lnTo>
                  <a:pt x="1994" y="1347"/>
                </a:lnTo>
                <a:lnTo>
                  <a:pt x="1979" y="1335"/>
                </a:lnTo>
                <a:lnTo>
                  <a:pt x="1962" y="1323"/>
                </a:lnTo>
                <a:lnTo>
                  <a:pt x="1946" y="1312"/>
                </a:lnTo>
                <a:lnTo>
                  <a:pt x="1929" y="1302"/>
                </a:lnTo>
                <a:lnTo>
                  <a:pt x="1912" y="1292"/>
                </a:lnTo>
                <a:lnTo>
                  <a:pt x="1895" y="1284"/>
                </a:lnTo>
                <a:lnTo>
                  <a:pt x="1876" y="1276"/>
                </a:lnTo>
                <a:lnTo>
                  <a:pt x="1858" y="1269"/>
                </a:lnTo>
                <a:lnTo>
                  <a:pt x="1839" y="1262"/>
                </a:lnTo>
                <a:lnTo>
                  <a:pt x="1820" y="1256"/>
                </a:lnTo>
                <a:lnTo>
                  <a:pt x="1800" y="1251"/>
                </a:lnTo>
                <a:lnTo>
                  <a:pt x="1781" y="1247"/>
                </a:lnTo>
                <a:lnTo>
                  <a:pt x="1760" y="1244"/>
                </a:lnTo>
                <a:lnTo>
                  <a:pt x="1740" y="1242"/>
                </a:lnTo>
                <a:lnTo>
                  <a:pt x="1719" y="1241"/>
                </a:lnTo>
                <a:lnTo>
                  <a:pt x="1699" y="1240"/>
                </a:lnTo>
                <a:lnTo>
                  <a:pt x="1675" y="1241"/>
                </a:lnTo>
                <a:lnTo>
                  <a:pt x="1652" y="1242"/>
                </a:lnTo>
                <a:lnTo>
                  <a:pt x="1628" y="1245"/>
                </a:lnTo>
                <a:lnTo>
                  <a:pt x="1606" y="1249"/>
                </a:lnTo>
                <a:lnTo>
                  <a:pt x="1583" y="1254"/>
                </a:lnTo>
                <a:lnTo>
                  <a:pt x="1562" y="1262"/>
                </a:lnTo>
                <a:lnTo>
                  <a:pt x="1540" y="1269"/>
                </a:lnTo>
                <a:lnTo>
                  <a:pt x="1519" y="1277"/>
                </a:lnTo>
                <a:lnTo>
                  <a:pt x="1498" y="1286"/>
                </a:lnTo>
                <a:lnTo>
                  <a:pt x="1479" y="1297"/>
                </a:lnTo>
                <a:lnTo>
                  <a:pt x="1459" y="1308"/>
                </a:lnTo>
                <a:lnTo>
                  <a:pt x="1441" y="1320"/>
                </a:lnTo>
                <a:lnTo>
                  <a:pt x="1422" y="1333"/>
                </a:lnTo>
                <a:lnTo>
                  <a:pt x="1405" y="1347"/>
                </a:lnTo>
                <a:lnTo>
                  <a:pt x="1388" y="1361"/>
                </a:lnTo>
                <a:lnTo>
                  <a:pt x="1372" y="1377"/>
                </a:lnTo>
                <a:lnTo>
                  <a:pt x="1357" y="1393"/>
                </a:lnTo>
                <a:lnTo>
                  <a:pt x="1341" y="1410"/>
                </a:lnTo>
                <a:lnTo>
                  <a:pt x="1328" y="1427"/>
                </a:lnTo>
                <a:lnTo>
                  <a:pt x="1315" y="1446"/>
                </a:lnTo>
                <a:lnTo>
                  <a:pt x="1302" y="1464"/>
                </a:lnTo>
                <a:lnTo>
                  <a:pt x="1292" y="1484"/>
                </a:lnTo>
                <a:lnTo>
                  <a:pt x="1282" y="1504"/>
                </a:lnTo>
                <a:lnTo>
                  <a:pt x="1272" y="1525"/>
                </a:lnTo>
                <a:lnTo>
                  <a:pt x="1264" y="1545"/>
                </a:lnTo>
                <a:lnTo>
                  <a:pt x="1256" y="1567"/>
                </a:lnTo>
                <a:lnTo>
                  <a:pt x="1250" y="1590"/>
                </a:lnTo>
                <a:lnTo>
                  <a:pt x="1245" y="1612"/>
                </a:lnTo>
                <a:lnTo>
                  <a:pt x="1241" y="1635"/>
                </a:lnTo>
                <a:lnTo>
                  <a:pt x="1238" y="1657"/>
                </a:lnTo>
                <a:lnTo>
                  <a:pt x="1236" y="1681"/>
                </a:lnTo>
                <a:lnTo>
                  <a:pt x="1236" y="1705"/>
                </a:lnTo>
                <a:lnTo>
                  <a:pt x="1236" y="1726"/>
                </a:lnTo>
                <a:lnTo>
                  <a:pt x="1238" y="1747"/>
                </a:lnTo>
                <a:lnTo>
                  <a:pt x="1240" y="1767"/>
                </a:lnTo>
                <a:lnTo>
                  <a:pt x="1243" y="1787"/>
                </a:lnTo>
                <a:lnTo>
                  <a:pt x="1247" y="1808"/>
                </a:lnTo>
                <a:lnTo>
                  <a:pt x="1252" y="1827"/>
                </a:lnTo>
                <a:lnTo>
                  <a:pt x="1257" y="1846"/>
                </a:lnTo>
                <a:lnTo>
                  <a:pt x="1264" y="1865"/>
                </a:lnTo>
                <a:lnTo>
                  <a:pt x="1271" y="1884"/>
                </a:lnTo>
                <a:lnTo>
                  <a:pt x="1279" y="1901"/>
                </a:lnTo>
                <a:lnTo>
                  <a:pt x="1288" y="1920"/>
                </a:lnTo>
                <a:lnTo>
                  <a:pt x="1297" y="1936"/>
                </a:lnTo>
                <a:lnTo>
                  <a:pt x="1308" y="1954"/>
                </a:lnTo>
                <a:lnTo>
                  <a:pt x="1319" y="1970"/>
                </a:lnTo>
                <a:lnTo>
                  <a:pt x="1330" y="1985"/>
                </a:lnTo>
                <a:lnTo>
                  <a:pt x="1342" y="2001"/>
                </a:lnTo>
                <a:lnTo>
                  <a:pt x="469" y="2878"/>
                </a:lnTo>
                <a:lnTo>
                  <a:pt x="442" y="2849"/>
                </a:lnTo>
                <a:lnTo>
                  <a:pt x="415" y="2819"/>
                </a:lnTo>
                <a:lnTo>
                  <a:pt x="390" y="2788"/>
                </a:lnTo>
                <a:lnTo>
                  <a:pt x="365" y="2758"/>
                </a:lnTo>
                <a:lnTo>
                  <a:pt x="341" y="2727"/>
                </a:lnTo>
                <a:lnTo>
                  <a:pt x="317" y="2695"/>
                </a:lnTo>
                <a:lnTo>
                  <a:pt x="294" y="2662"/>
                </a:lnTo>
                <a:lnTo>
                  <a:pt x="273" y="2629"/>
                </a:lnTo>
                <a:lnTo>
                  <a:pt x="251" y="2595"/>
                </a:lnTo>
                <a:lnTo>
                  <a:pt x="231" y="2561"/>
                </a:lnTo>
                <a:lnTo>
                  <a:pt x="212" y="2527"/>
                </a:lnTo>
                <a:lnTo>
                  <a:pt x="193" y="2491"/>
                </a:lnTo>
                <a:lnTo>
                  <a:pt x="175" y="2456"/>
                </a:lnTo>
                <a:lnTo>
                  <a:pt x="157" y="2420"/>
                </a:lnTo>
                <a:lnTo>
                  <a:pt x="141" y="2383"/>
                </a:lnTo>
                <a:lnTo>
                  <a:pt x="125" y="2346"/>
                </a:lnTo>
                <a:lnTo>
                  <a:pt x="111" y="2309"/>
                </a:lnTo>
                <a:lnTo>
                  <a:pt x="97" y="2271"/>
                </a:lnTo>
                <a:lnTo>
                  <a:pt x="83" y="2233"/>
                </a:lnTo>
                <a:lnTo>
                  <a:pt x="72" y="2194"/>
                </a:lnTo>
                <a:lnTo>
                  <a:pt x="61" y="2156"/>
                </a:lnTo>
                <a:lnTo>
                  <a:pt x="51" y="2116"/>
                </a:lnTo>
                <a:lnTo>
                  <a:pt x="40" y="2077"/>
                </a:lnTo>
                <a:lnTo>
                  <a:pt x="32" y="2037"/>
                </a:lnTo>
                <a:lnTo>
                  <a:pt x="25" y="1996"/>
                </a:lnTo>
                <a:lnTo>
                  <a:pt x="18" y="1956"/>
                </a:lnTo>
                <a:lnTo>
                  <a:pt x="13" y="1914"/>
                </a:lnTo>
                <a:lnTo>
                  <a:pt x="9" y="1873"/>
                </a:lnTo>
                <a:lnTo>
                  <a:pt x="5" y="1831"/>
                </a:lnTo>
                <a:lnTo>
                  <a:pt x="3" y="1790"/>
                </a:lnTo>
                <a:lnTo>
                  <a:pt x="0" y="1748"/>
                </a:lnTo>
                <a:lnTo>
                  <a:pt x="0" y="1705"/>
                </a:lnTo>
                <a:lnTo>
                  <a:pt x="3" y="1617"/>
                </a:lnTo>
                <a:lnTo>
                  <a:pt x="9" y="1531"/>
                </a:lnTo>
                <a:lnTo>
                  <a:pt x="20" y="1447"/>
                </a:lnTo>
                <a:lnTo>
                  <a:pt x="34" y="1362"/>
                </a:lnTo>
                <a:lnTo>
                  <a:pt x="54" y="1280"/>
                </a:lnTo>
                <a:lnTo>
                  <a:pt x="76" y="1200"/>
                </a:lnTo>
                <a:lnTo>
                  <a:pt x="104" y="1121"/>
                </a:lnTo>
                <a:lnTo>
                  <a:pt x="134" y="1043"/>
                </a:lnTo>
                <a:lnTo>
                  <a:pt x="168" y="968"/>
                </a:lnTo>
                <a:lnTo>
                  <a:pt x="205" y="895"/>
                </a:lnTo>
                <a:lnTo>
                  <a:pt x="246" y="823"/>
                </a:lnTo>
                <a:lnTo>
                  <a:pt x="291" y="754"/>
                </a:lnTo>
                <a:lnTo>
                  <a:pt x="339" y="687"/>
                </a:lnTo>
                <a:lnTo>
                  <a:pt x="389" y="622"/>
                </a:lnTo>
                <a:lnTo>
                  <a:pt x="443" y="560"/>
                </a:lnTo>
                <a:lnTo>
                  <a:pt x="499" y="501"/>
                </a:lnTo>
                <a:lnTo>
                  <a:pt x="558" y="444"/>
                </a:lnTo>
                <a:lnTo>
                  <a:pt x="620" y="391"/>
                </a:lnTo>
                <a:lnTo>
                  <a:pt x="684" y="340"/>
                </a:lnTo>
                <a:lnTo>
                  <a:pt x="750" y="292"/>
                </a:lnTo>
                <a:lnTo>
                  <a:pt x="820" y="248"/>
                </a:lnTo>
                <a:lnTo>
                  <a:pt x="891" y="207"/>
                </a:lnTo>
                <a:lnTo>
                  <a:pt x="964" y="169"/>
                </a:lnTo>
                <a:lnTo>
                  <a:pt x="1039" y="135"/>
                </a:lnTo>
                <a:lnTo>
                  <a:pt x="1116" y="104"/>
                </a:lnTo>
                <a:lnTo>
                  <a:pt x="1195" y="77"/>
                </a:lnTo>
                <a:lnTo>
                  <a:pt x="1276" y="53"/>
                </a:lnTo>
                <a:lnTo>
                  <a:pt x="1358" y="35"/>
                </a:lnTo>
                <a:lnTo>
                  <a:pt x="1441" y="20"/>
                </a:lnTo>
                <a:lnTo>
                  <a:pt x="1526" y="9"/>
                </a:lnTo>
                <a:lnTo>
                  <a:pt x="1612" y="2"/>
                </a:lnTo>
                <a:lnTo>
                  <a:pt x="1699" y="0"/>
                </a:lnTo>
                <a:close/>
                <a:moveTo>
                  <a:pt x="2929" y="533"/>
                </a:moveTo>
                <a:lnTo>
                  <a:pt x="2957" y="561"/>
                </a:lnTo>
                <a:lnTo>
                  <a:pt x="2982" y="591"/>
                </a:lnTo>
                <a:lnTo>
                  <a:pt x="3008" y="621"/>
                </a:lnTo>
                <a:lnTo>
                  <a:pt x="3033" y="652"/>
                </a:lnTo>
                <a:lnTo>
                  <a:pt x="3057" y="684"/>
                </a:lnTo>
                <a:lnTo>
                  <a:pt x="3081" y="716"/>
                </a:lnTo>
                <a:lnTo>
                  <a:pt x="3103" y="748"/>
                </a:lnTo>
                <a:lnTo>
                  <a:pt x="3125" y="781"/>
                </a:lnTo>
                <a:lnTo>
                  <a:pt x="3146" y="814"/>
                </a:lnTo>
                <a:lnTo>
                  <a:pt x="3167" y="849"/>
                </a:lnTo>
                <a:lnTo>
                  <a:pt x="3186" y="883"/>
                </a:lnTo>
                <a:lnTo>
                  <a:pt x="3205" y="918"/>
                </a:lnTo>
                <a:lnTo>
                  <a:pt x="3223" y="954"/>
                </a:lnTo>
                <a:lnTo>
                  <a:pt x="3241" y="990"/>
                </a:lnTo>
                <a:lnTo>
                  <a:pt x="3257" y="1027"/>
                </a:lnTo>
                <a:lnTo>
                  <a:pt x="3272" y="1064"/>
                </a:lnTo>
                <a:lnTo>
                  <a:pt x="3287" y="1101"/>
                </a:lnTo>
                <a:lnTo>
                  <a:pt x="3301" y="1139"/>
                </a:lnTo>
                <a:lnTo>
                  <a:pt x="3314" y="1177"/>
                </a:lnTo>
                <a:lnTo>
                  <a:pt x="3326" y="1215"/>
                </a:lnTo>
                <a:lnTo>
                  <a:pt x="3337" y="1254"/>
                </a:lnTo>
                <a:lnTo>
                  <a:pt x="3348" y="1294"/>
                </a:lnTo>
                <a:lnTo>
                  <a:pt x="3357" y="1334"/>
                </a:lnTo>
                <a:lnTo>
                  <a:pt x="3366" y="1374"/>
                </a:lnTo>
                <a:lnTo>
                  <a:pt x="3373" y="1414"/>
                </a:lnTo>
                <a:lnTo>
                  <a:pt x="3380" y="1455"/>
                </a:lnTo>
                <a:lnTo>
                  <a:pt x="3385" y="1496"/>
                </a:lnTo>
                <a:lnTo>
                  <a:pt x="3390" y="1537"/>
                </a:lnTo>
                <a:lnTo>
                  <a:pt x="3393" y="1579"/>
                </a:lnTo>
                <a:lnTo>
                  <a:pt x="3396" y="1620"/>
                </a:lnTo>
                <a:lnTo>
                  <a:pt x="3397" y="1663"/>
                </a:lnTo>
                <a:lnTo>
                  <a:pt x="3398" y="1705"/>
                </a:lnTo>
                <a:lnTo>
                  <a:pt x="3395" y="1792"/>
                </a:lnTo>
                <a:lnTo>
                  <a:pt x="3389" y="1878"/>
                </a:lnTo>
                <a:lnTo>
                  <a:pt x="3378" y="1964"/>
                </a:lnTo>
                <a:lnTo>
                  <a:pt x="3364" y="2048"/>
                </a:lnTo>
                <a:lnTo>
                  <a:pt x="3344" y="2130"/>
                </a:lnTo>
                <a:lnTo>
                  <a:pt x="3322" y="2211"/>
                </a:lnTo>
                <a:lnTo>
                  <a:pt x="3294" y="2290"/>
                </a:lnTo>
                <a:lnTo>
                  <a:pt x="3264" y="2367"/>
                </a:lnTo>
                <a:lnTo>
                  <a:pt x="3229" y="2443"/>
                </a:lnTo>
                <a:lnTo>
                  <a:pt x="3192" y="2516"/>
                </a:lnTo>
                <a:lnTo>
                  <a:pt x="3151" y="2588"/>
                </a:lnTo>
                <a:lnTo>
                  <a:pt x="3106" y="2657"/>
                </a:lnTo>
                <a:lnTo>
                  <a:pt x="3059" y="2724"/>
                </a:lnTo>
                <a:lnTo>
                  <a:pt x="3009" y="2788"/>
                </a:lnTo>
                <a:lnTo>
                  <a:pt x="2955" y="2850"/>
                </a:lnTo>
                <a:lnTo>
                  <a:pt x="2898" y="2910"/>
                </a:lnTo>
                <a:lnTo>
                  <a:pt x="2840" y="2966"/>
                </a:lnTo>
                <a:lnTo>
                  <a:pt x="2778" y="3020"/>
                </a:lnTo>
                <a:lnTo>
                  <a:pt x="2714" y="3070"/>
                </a:lnTo>
                <a:lnTo>
                  <a:pt x="2647" y="3118"/>
                </a:lnTo>
                <a:lnTo>
                  <a:pt x="2578" y="3163"/>
                </a:lnTo>
                <a:lnTo>
                  <a:pt x="2507" y="3204"/>
                </a:lnTo>
                <a:lnTo>
                  <a:pt x="2433" y="3242"/>
                </a:lnTo>
                <a:lnTo>
                  <a:pt x="2359" y="3276"/>
                </a:lnTo>
                <a:lnTo>
                  <a:pt x="2282" y="3307"/>
                </a:lnTo>
                <a:lnTo>
                  <a:pt x="2203" y="3333"/>
                </a:lnTo>
                <a:lnTo>
                  <a:pt x="2122" y="3356"/>
                </a:lnTo>
                <a:lnTo>
                  <a:pt x="2040" y="3376"/>
                </a:lnTo>
                <a:lnTo>
                  <a:pt x="1957" y="3391"/>
                </a:lnTo>
                <a:lnTo>
                  <a:pt x="1872" y="3401"/>
                </a:lnTo>
                <a:lnTo>
                  <a:pt x="1786" y="3408"/>
                </a:lnTo>
                <a:lnTo>
                  <a:pt x="1699" y="3410"/>
                </a:lnTo>
                <a:lnTo>
                  <a:pt x="1657" y="3409"/>
                </a:lnTo>
                <a:lnTo>
                  <a:pt x="1615" y="3408"/>
                </a:lnTo>
                <a:lnTo>
                  <a:pt x="1573" y="3405"/>
                </a:lnTo>
                <a:lnTo>
                  <a:pt x="1532" y="3402"/>
                </a:lnTo>
                <a:lnTo>
                  <a:pt x="1491" y="3397"/>
                </a:lnTo>
                <a:lnTo>
                  <a:pt x="1450" y="3392"/>
                </a:lnTo>
                <a:lnTo>
                  <a:pt x="1409" y="3386"/>
                </a:lnTo>
                <a:lnTo>
                  <a:pt x="1369" y="3378"/>
                </a:lnTo>
                <a:lnTo>
                  <a:pt x="1329" y="3369"/>
                </a:lnTo>
                <a:lnTo>
                  <a:pt x="1289" y="3360"/>
                </a:lnTo>
                <a:lnTo>
                  <a:pt x="1250" y="3350"/>
                </a:lnTo>
                <a:lnTo>
                  <a:pt x="1211" y="3338"/>
                </a:lnTo>
                <a:lnTo>
                  <a:pt x="1172" y="3326"/>
                </a:lnTo>
                <a:lnTo>
                  <a:pt x="1134" y="3313"/>
                </a:lnTo>
                <a:lnTo>
                  <a:pt x="1098" y="3299"/>
                </a:lnTo>
                <a:lnTo>
                  <a:pt x="1060" y="3284"/>
                </a:lnTo>
                <a:lnTo>
                  <a:pt x="1023" y="3269"/>
                </a:lnTo>
                <a:lnTo>
                  <a:pt x="987" y="3252"/>
                </a:lnTo>
                <a:lnTo>
                  <a:pt x="951" y="3235"/>
                </a:lnTo>
                <a:lnTo>
                  <a:pt x="915" y="3217"/>
                </a:lnTo>
                <a:lnTo>
                  <a:pt x="880" y="3198"/>
                </a:lnTo>
                <a:lnTo>
                  <a:pt x="846" y="3178"/>
                </a:lnTo>
                <a:lnTo>
                  <a:pt x="812" y="3158"/>
                </a:lnTo>
                <a:lnTo>
                  <a:pt x="778" y="3136"/>
                </a:lnTo>
                <a:lnTo>
                  <a:pt x="745" y="3114"/>
                </a:lnTo>
                <a:lnTo>
                  <a:pt x="713" y="3092"/>
                </a:lnTo>
                <a:lnTo>
                  <a:pt x="682" y="3068"/>
                </a:lnTo>
                <a:lnTo>
                  <a:pt x="650" y="3044"/>
                </a:lnTo>
                <a:lnTo>
                  <a:pt x="619" y="3019"/>
                </a:lnTo>
                <a:lnTo>
                  <a:pt x="590" y="2993"/>
                </a:lnTo>
                <a:lnTo>
                  <a:pt x="560" y="2967"/>
                </a:lnTo>
                <a:lnTo>
                  <a:pt x="531" y="2941"/>
                </a:lnTo>
                <a:lnTo>
                  <a:pt x="1404" y="2064"/>
                </a:lnTo>
                <a:lnTo>
                  <a:pt x="1419" y="2076"/>
                </a:lnTo>
                <a:lnTo>
                  <a:pt x="1436" y="2087"/>
                </a:lnTo>
                <a:lnTo>
                  <a:pt x="1452" y="2097"/>
                </a:lnTo>
                <a:lnTo>
                  <a:pt x="1468" y="2108"/>
                </a:lnTo>
                <a:lnTo>
                  <a:pt x="1486" y="2118"/>
                </a:lnTo>
                <a:lnTo>
                  <a:pt x="1503" y="2126"/>
                </a:lnTo>
                <a:lnTo>
                  <a:pt x="1522" y="2134"/>
                </a:lnTo>
                <a:lnTo>
                  <a:pt x="1540" y="2142"/>
                </a:lnTo>
                <a:lnTo>
                  <a:pt x="1559" y="2148"/>
                </a:lnTo>
                <a:lnTo>
                  <a:pt x="1578" y="2154"/>
                </a:lnTo>
                <a:lnTo>
                  <a:pt x="1597" y="2159"/>
                </a:lnTo>
                <a:lnTo>
                  <a:pt x="1617" y="2163"/>
                </a:lnTo>
                <a:lnTo>
                  <a:pt x="1637" y="2166"/>
                </a:lnTo>
                <a:lnTo>
                  <a:pt x="1658" y="2168"/>
                </a:lnTo>
                <a:lnTo>
                  <a:pt x="1678" y="2169"/>
                </a:lnTo>
                <a:lnTo>
                  <a:pt x="1699" y="2170"/>
                </a:lnTo>
                <a:lnTo>
                  <a:pt x="1722" y="2169"/>
                </a:lnTo>
                <a:lnTo>
                  <a:pt x="1746" y="2167"/>
                </a:lnTo>
                <a:lnTo>
                  <a:pt x="1770" y="2164"/>
                </a:lnTo>
                <a:lnTo>
                  <a:pt x="1792" y="2160"/>
                </a:lnTo>
                <a:lnTo>
                  <a:pt x="1815" y="2155"/>
                </a:lnTo>
                <a:lnTo>
                  <a:pt x="1836" y="2149"/>
                </a:lnTo>
                <a:lnTo>
                  <a:pt x="1858" y="2142"/>
                </a:lnTo>
                <a:lnTo>
                  <a:pt x="1879" y="2133"/>
                </a:lnTo>
                <a:lnTo>
                  <a:pt x="1900" y="2124"/>
                </a:lnTo>
                <a:lnTo>
                  <a:pt x="1919" y="2114"/>
                </a:lnTo>
                <a:lnTo>
                  <a:pt x="1939" y="2103"/>
                </a:lnTo>
                <a:lnTo>
                  <a:pt x="1957" y="2090"/>
                </a:lnTo>
                <a:lnTo>
                  <a:pt x="1975" y="2078"/>
                </a:lnTo>
                <a:lnTo>
                  <a:pt x="1993" y="2064"/>
                </a:lnTo>
                <a:lnTo>
                  <a:pt x="2010" y="2049"/>
                </a:lnTo>
                <a:lnTo>
                  <a:pt x="2026" y="2034"/>
                </a:lnTo>
                <a:lnTo>
                  <a:pt x="2041" y="2017"/>
                </a:lnTo>
                <a:lnTo>
                  <a:pt x="2056" y="2001"/>
                </a:lnTo>
                <a:lnTo>
                  <a:pt x="2070" y="1983"/>
                </a:lnTo>
                <a:lnTo>
                  <a:pt x="2083" y="1965"/>
                </a:lnTo>
                <a:lnTo>
                  <a:pt x="2095" y="1946"/>
                </a:lnTo>
                <a:lnTo>
                  <a:pt x="2107" y="1927"/>
                </a:lnTo>
                <a:lnTo>
                  <a:pt x="2117" y="1906"/>
                </a:lnTo>
                <a:lnTo>
                  <a:pt x="2126" y="1886"/>
                </a:lnTo>
                <a:lnTo>
                  <a:pt x="2134" y="1865"/>
                </a:lnTo>
                <a:lnTo>
                  <a:pt x="2141" y="1844"/>
                </a:lnTo>
                <a:lnTo>
                  <a:pt x="2148" y="1821"/>
                </a:lnTo>
                <a:lnTo>
                  <a:pt x="2153" y="1798"/>
                </a:lnTo>
                <a:lnTo>
                  <a:pt x="2157" y="1776"/>
                </a:lnTo>
                <a:lnTo>
                  <a:pt x="2160" y="1752"/>
                </a:lnTo>
                <a:lnTo>
                  <a:pt x="2162" y="1729"/>
                </a:lnTo>
                <a:lnTo>
                  <a:pt x="2162" y="1705"/>
                </a:lnTo>
                <a:lnTo>
                  <a:pt x="2162" y="1684"/>
                </a:lnTo>
                <a:lnTo>
                  <a:pt x="2161" y="1664"/>
                </a:lnTo>
                <a:lnTo>
                  <a:pt x="2158" y="1643"/>
                </a:lnTo>
                <a:lnTo>
                  <a:pt x="2155" y="1623"/>
                </a:lnTo>
                <a:lnTo>
                  <a:pt x="2151" y="1603"/>
                </a:lnTo>
                <a:lnTo>
                  <a:pt x="2147" y="1583"/>
                </a:lnTo>
                <a:lnTo>
                  <a:pt x="2140" y="1565"/>
                </a:lnTo>
                <a:lnTo>
                  <a:pt x="2134" y="1545"/>
                </a:lnTo>
                <a:lnTo>
                  <a:pt x="2127" y="1527"/>
                </a:lnTo>
                <a:lnTo>
                  <a:pt x="2119" y="1509"/>
                </a:lnTo>
                <a:lnTo>
                  <a:pt x="2110" y="1491"/>
                </a:lnTo>
                <a:lnTo>
                  <a:pt x="2100" y="1473"/>
                </a:lnTo>
                <a:lnTo>
                  <a:pt x="2090" y="1457"/>
                </a:lnTo>
                <a:lnTo>
                  <a:pt x="2080" y="1440"/>
                </a:lnTo>
                <a:lnTo>
                  <a:pt x="2068" y="1425"/>
                </a:lnTo>
                <a:lnTo>
                  <a:pt x="2055" y="1410"/>
                </a:lnTo>
                <a:lnTo>
                  <a:pt x="2929" y="53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BAAF0-9A1E-0D41-8A56-370B691CD74A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380E38-565B-C74B-B289-0C03C010A6A3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F87BB5-BEC8-A24A-854A-D8849FB4E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4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641915" y="2589863"/>
            <a:ext cx="3830832" cy="5108862"/>
          </a:xfrm>
          <a:custGeom>
            <a:avLst/>
            <a:gdLst>
              <a:gd name="connsiteX0" fmla="*/ 2226853 w 5107185"/>
              <a:gd name="connsiteY0" fmla="*/ 4448679 h 5108860"/>
              <a:gd name="connsiteX1" fmla="*/ 2887034 w 5107185"/>
              <a:gd name="connsiteY1" fmla="*/ 4448679 h 5108860"/>
              <a:gd name="connsiteX2" fmla="*/ 2887034 w 5107185"/>
              <a:gd name="connsiteY2" fmla="*/ 5108860 h 5108860"/>
              <a:gd name="connsiteX3" fmla="*/ 2226853 w 5107185"/>
              <a:gd name="connsiteY3" fmla="*/ 5108860 h 5108860"/>
              <a:gd name="connsiteX4" fmla="*/ 11729 w 5107185"/>
              <a:gd name="connsiteY4" fmla="*/ 4448679 h 5108860"/>
              <a:gd name="connsiteX5" fmla="*/ 671910 w 5107185"/>
              <a:gd name="connsiteY5" fmla="*/ 4448679 h 5108860"/>
              <a:gd name="connsiteX6" fmla="*/ 671910 w 5107185"/>
              <a:gd name="connsiteY6" fmla="*/ 5108860 h 5108860"/>
              <a:gd name="connsiteX7" fmla="*/ 11729 w 5107185"/>
              <a:gd name="connsiteY7" fmla="*/ 5108860 h 5108860"/>
              <a:gd name="connsiteX8" fmla="*/ 4441977 w 5107185"/>
              <a:gd name="connsiteY8" fmla="*/ 4441977 h 5108860"/>
              <a:gd name="connsiteX9" fmla="*/ 5100483 w 5107185"/>
              <a:gd name="connsiteY9" fmla="*/ 4441977 h 5108860"/>
              <a:gd name="connsiteX10" fmla="*/ 5100483 w 5107185"/>
              <a:gd name="connsiteY10" fmla="*/ 5102158 h 5108860"/>
              <a:gd name="connsiteX11" fmla="*/ 4441977 w 5107185"/>
              <a:gd name="connsiteY11" fmla="*/ 5102158 h 5108860"/>
              <a:gd name="connsiteX12" fmla="*/ 3703043 w 5107185"/>
              <a:gd name="connsiteY12" fmla="*/ 4441977 h 5108860"/>
              <a:gd name="connsiteX13" fmla="*/ 4363224 w 5107185"/>
              <a:gd name="connsiteY13" fmla="*/ 4441977 h 5108860"/>
              <a:gd name="connsiteX14" fmla="*/ 4363224 w 5107185"/>
              <a:gd name="connsiteY14" fmla="*/ 5102158 h 5108860"/>
              <a:gd name="connsiteX15" fmla="*/ 3703043 w 5107185"/>
              <a:gd name="connsiteY15" fmla="*/ 5102158 h 5108860"/>
              <a:gd name="connsiteX16" fmla="*/ 2965786 w 5107185"/>
              <a:gd name="connsiteY16" fmla="*/ 4441977 h 5108860"/>
              <a:gd name="connsiteX17" fmla="*/ 3624292 w 5107185"/>
              <a:gd name="connsiteY17" fmla="*/ 4441977 h 5108860"/>
              <a:gd name="connsiteX18" fmla="*/ 3624292 w 5107185"/>
              <a:gd name="connsiteY18" fmla="*/ 5102158 h 5108860"/>
              <a:gd name="connsiteX19" fmla="*/ 2965786 w 5107185"/>
              <a:gd name="connsiteY19" fmla="*/ 5102158 h 5108860"/>
              <a:gd name="connsiteX20" fmla="*/ 1489595 w 5107185"/>
              <a:gd name="connsiteY20" fmla="*/ 4441977 h 5108860"/>
              <a:gd name="connsiteX21" fmla="*/ 2148101 w 5107185"/>
              <a:gd name="connsiteY21" fmla="*/ 4441977 h 5108860"/>
              <a:gd name="connsiteX22" fmla="*/ 2148101 w 5107185"/>
              <a:gd name="connsiteY22" fmla="*/ 5102158 h 5108860"/>
              <a:gd name="connsiteX23" fmla="*/ 1489595 w 5107185"/>
              <a:gd name="connsiteY23" fmla="*/ 5102158 h 5108860"/>
              <a:gd name="connsiteX24" fmla="*/ 750661 w 5107185"/>
              <a:gd name="connsiteY24" fmla="*/ 4441977 h 5108860"/>
              <a:gd name="connsiteX25" fmla="*/ 1409167 w 5107185"/>
              <a:gd name="connsiteY25" fmla="*/ 4441977 h 5108860"/>
              <a:gd name="connsiteX26" fmla="*/ 1409167 w 5107185"/>
              <a:gd name="connsiteY26" fmla="*/ 5102158 h 5108860"/>
              <a:gd name="connsiteX27" fmla="*/ 750661 w 5107185"/>
              <a:gd name="connsiteY27" fmla="*/ 5102158 h 5108860"/>
              <a:gd name="connsiteX28" fmla="*/ 3703043 w 5107185"/>
              <a:gd name="connsiteY28" fmla="*/ 3708071 h 5108860"/>
              <a:gd name="connsiteX29" fmla="*/ 4363224 w 5107185"/>
              <a:gd name="connsiteY29" fmla="*/ 3708071 h 5108860"/>
              <a:gd name="connsiteX30" fmla="*/ 4363224 w 5107185"/>
              <a:gd name="connsiteY30" fmla="*/ 4368252 h 5108860"/>
              <a:gd name="connsiteX31" fmla="*/ 3703043 w 5107185"/>
              <a:gd name="connsiteY31" fmla="*/ 4368252 h 5108860"/>
              <a:gd name="connsiteX32" fmla="*/ 4441977 w 5107185"/>
              <a:gd name="connsiteY32" fmla="*/ 3701368 h 5108860"/>
              <a:gd name="connsiteX33" fmla="*/ 5100483 w 5107185"/>
              <a:gd name="connsiteY33" fmla="*/ 3701368 h 5108860"/>
              <a:gd name="connsiteX34" fmla="*/ 5100483 w 5107185"/>
              <a:gd name="connsiteY34" fmla="*/ 4363225 h 5108860"/>
              <a:gd name="connsiteX35" fmla="*/ 4441977 w 5107185"/>
              <a:gd name="connsiteY35" fmla="*/ 4363225 h 5108860"/>
              <a:gd name="connsiteX36" fmla="*/ 2965786 w 5107185"/>
              <a:gd name="connsiteY36" fmla="*/ 3701368 h 5108860"/>
              <a:gd name="connsiteX37" fmla="*/ 3624292 w 5107185"/>
              <a:gd name="connsiteY37" fmla="*/ 3701368 h 5108860"/>
              <a:gd name="connsiteX38" fmla="*/ 3624292 w 5107185"/>
              <a:gd name="connsiteY38" fmla="*/ 4363225 h 5108860"/>
              <a:gd name="connsiteX39" fmla="*/ 2965786 w 5107185"/>
              <a:gd name="connsiteY39" fmla="*/ 4363225 h 5108860"/>
              <a:gd name="connsiteX40" fmla="*/ 2226853 w 5107185"/>
              <a:gd name="connsiteY40" fmla="*/ 3701368 h 5108860"/>
              <a:gd name="connsiteX41" fmla="*/ 2887034 w 5107185"/>
              <a:gd name="connsiteY41" fmla="*/ 3701368 h 5108860"/>
              <a:gd name="connsiteX42" fmla="*/ 2887034 w 5107185"/>
              <a:gd name="connsiteY42" fmla="*/ 4363225 h 5108860"/>
              <a:gd name="connsiteX43" fmla="*/ 2226853 w 5107185"/>
              <a:gd name="connsiteY43" fmla="*/ 4363225 h 5108860"/>
              <a:gd name="connsiteX44" fmla="*/ 1489595 w 5107185"/>
              <a:gd name="connsiteY44" fmla="*/ 3701368 h 5108860"/>
              <a:gd name="connsiteX45" fmla="*/ 2148101 w 5107185"/>
              <a:gd name="connsiteY45" fmla="*/ 3701368 h 5108860"/>
              <a:gd name="connsiteX46" fmla="*/ 2148101 w 5107185"/>
              <a:gd name="connsiteY46" fmla="*/ 4363225 h 5108860"/>
              <a:gd name="connsiteX47" fmla="*/ 1489595 w 5107185"/>
              <a:gd name="connsiteY47" fmla="*/ 4363225 h 5108860"/>
              <a:gd name="connsiteX48" fmla="*/ 750661 w 5107185"/>
              <a:gd name="connsiteY48" fmla="*/ 3701368 h 5108860"/>
              <a:gd name="connsiteX49" fmla="*/ 1409167 w 5107185"/>
              <a:gd name="connsiteY49" fmla="*/ 3701368 h 5108860"/>
              <a:gd name="connsiteX50" fmla="*/ 1409167 w 5107185"/>
              <a:gd name="connsiteY50" fmla="*/ 4363225 h 5108860"/>
              <a:gd name="connsiteX51" fmla="*/ 750661 w 5107185"/>
              <a:gd name="connsiteY51" fmla="*/ 4363225 h 5108860"/>
              <a:gd name="connsiteX52" fmla="*/ 11729 w 5107185"/>
              <a:gd name="connsiteY52" fmla="*/ 3701368 h 5108860"/>
              <a:gd name="connsiteX53" fmla="*/ 671910 w 5107185"/>
              <a:gd name="connsiteY53" fmla="*/ 3701368 h 5108860"/>
              <a:gd name="connsiteX54" fmla="*/ 671910 w 5107185"/>
              <a:gd name="connsiteY54" fmla="*/ 4363225 h 5108860"/>
              <a:gd name="connsiteX55" fmla="*/ 11729 w 5107185"/>
              <a:gd name="connsiteY55" fmla="*/ 4363225 h 5108860"/>
              <a:gd name="connsiteX56" fmla="*/ 1489595 w 5107185"/>
              <a:gd name="connsiteY56" fmla="*/ 2967462 h 5108860"/>
              <a:gd name="connsiteX57" fmla="*/ 2148101 w 5107185"/>
              <a:gd name="connsiteY57" fmla="*/ 2967462 h 5108860"/>
              <a:gd name="connsiteX58" fmla="*/ 2148101 w 5107185"/>
              <a:gd name="connsiteY58" fmla="*/ 3627643 h 5108860"/>
              <a:gd name="connsiteX59" fmla="*/ 1489595 w 5107185"/>
              <a:gd name="connsiteY59" fmla="*/ 3627643 h 5108860"/>
              <a:gd name="connsiteX60" fmla="*/ 11730 w 5107185"/>
              <a:gd name="connsiteY60" fmla="*/ 2967462 h 5108860"/>
              <a:gd name="connsiteX61" fmla="*/ 671910 w 5107185"/>
              <a:gd name="connsiteY61" fmla="*/ 2967462 h 5108860"/>
              <a:gd name="connsiteX62" fmla="*/ 671910 w 5107185"/>
              <a:gd name="connsiteY62" fmla="*/ 3627643 h 5108860"/>
              <a:gd name="connsiteX63" fmla="*/ 11730 w 5107185"/>
              <a:gd name="connsiteY63" fmla="*/ 3627643 h 5108860"/>
              <a:gd name="connsiteX64" fmla="*/ 4441977 w 5107185"/>
              <a:gd name="connsiteY64" fmla="*/ 2960760 h 5108860"/>
              <a:gd name="connsiteX65" fmla="*/ 5100483 w 5107185"/>
              <a:gd name="connsiteY65" fmla="*/ 2960760 h 5108860"/>
              <a:gd name="connsiteX66" fmla="*/ 5100483 w 5107185"/>
              <a:gd name="connsiteY66" fmla="*/ 3622617 h 5108860"/>
              <a:gd name="connsiteX67" fmla="*/ 4441977 w 5107185"/>
              <a:gd name="connsiteY67" fmla="*/ 3622617 h 5108860"/>
              <a:gd name="connsiteX68" fmla="*/ 3703043 w 5107185"/>
              <a:gd name="connsiteY68" fmla="*/ 2960760 h 5108860"/>
              <a:gd name="connsiteX69" fmla="*/ 4363224 w 5107185"/>
              <a:gd name="connsiteY69" fmla="*/ 2960760 h 5108860"/>
              <a:gd name="connsiteX70" fmla="*/ 4363224 w 5107185"/>
              <a:gd name="connsiteY70" fmla="*/ 3622617 h 5108860"/>
              <a:gd name="connsiteX71" fmla="*/ 3703043 w 5107185"/>
              <a:gd name="connsiteY71" fmla="*/ 3622617 h 5108860"/>
              <a:gd name="connsiteX72" fmla="*/ 2965786 w 5107185"/>
              <a:gd name="connsiteY72" fmla="*/ 2960760 h 5108860"/>
              <a:gd name="connsiteX73" fmla="*/ 3624292 w 5107185"/>
              <a:gd name="connsiteY73" fmla="*/ 2960760 h 5108860"/>
              <a:gd name="connsiteX74" fmla="*/ 3624292 w 5107185"/>
              <a:gd name="connsiteY74" fmla="*/ 3622617 h 5108860"/>
              <a:gd name="connsiteX75" fmla="*/ 2965786 w 5107185"/>
              <a:gd name="connsiteY75" fmla="*/ 3622617 h 5108860"/>
              <a:gd name="connsiteX76" fmla="*/ 2226853 w 5107185"/>
              <a:gd name="connsiteY76" fmla="*/ 2960760 h 5108860"/>
              <a:gd name="connsiteX77" fmla="*/ 2887034 w 5107185"/>
              <a:gd name="connsiteY77" fmla="*/ 2960760 h 5108860"/>
              <a:gd name="connsiteX78" fmla="*/ 2887034 w 5107185"/>
              <a:gd name="connsiteY78" fmla="*/ 3622617 h 5108860"/>
              <a:gd name="connsiteX79" fmla="*/ 2226853 w 5107185"/>
              <a:gd name="connsiteY79" fmla="*/ 3622617 h 5108860"/>
              <a:gd name="connsiteX80" fmla="*/ 750661 w 5107185"/>
              <a:gd name="connsiteY80" fmla="*/ 2960760 h 5108860"/>
              <a:gd name="connsiteX81" fmla="*/ 1409167 w 5107185"/>
              <a:gd name="connsiteY81" fmla="*/ 2960760 h 5108860"/>
              <a:gd name="connsiteX82" fmla="*/ 1409167 w 5107185"/>
              <a:gd name="connsiteY82" fmla="*/ 3622617 h 5108860"/>
              <a:gd name="connsiteX83" fmla="*/ 750661 w 5107185"/>
              <a:gd name="connsiteY83" fmla="*/ 3622617 h 5108860"/>
              <a:gd name="connsiteX84" fmla="*/ 2965786 w 5107185"/>
              <a:gd name="connsiteY84" fmla="*/ 2226853 h 5108860"/>
              <a:gd name="connsiteX85" fmla="*/ 3624292 w 5107185"/>
              <a:gd name="connsiteY85" fmla="*/ 2226853 h 5108860"/>
              <a:gd name="connsiteX86" fmla="*/ 3624292 w 5107185"/>
              <a:gd name="connsiteY86" fmla="*/ 2888710 h 5108860"/>
              <a:gd name="connsiteX87" fmla="*/ 2965786 w 5107185"/>
              <a:gd name="connsiteY87" fmla="*/ 2888710 h 5108860"/>
              <a:gd name="connsiteX88" fmla="*/ 750661 w 5107185"/>
              <a:gd name="connsiteY88" fmla="*/ 2226853 h 5108860"/>
              <a:gd name="connsiteX89" fmla="*/ 1409167 w 5107185"/>
              <a:gd name="connsiteY89" fmla="*/ 2226853 h 5108860"/>
              <a:gd name="connsiteX90" fmla="*/ 1409167 w 5107185"/>
              <a:gd name="connsiteY90" fmla="*/ 2888710 h 5108860"/>
              <a:gd name="connsiteX91" fmla="*/ 750661 w 5107185"/>
              <a:gd name="connsiteY91" fmla="*/ 2888710 h 5108860"/>
              <a:gd name="connsiteX92" fmla="*/ 4441977 w 5107185"/>
              <a:gd name="connsiteY92" fmla="*/ 2220151 h 5108860"/>
              <a:gd name="connsiteX93" fmla="*/ 5100483 w 5107185"/>
              <a:gd name="connsiteY93" fmla="*/ 2220151 h 5108860"/>
              <a:gd name="connsiteX94" fmla="*/ 5100483 w 5107185"/>
              <a:gd name="connsiteY94" fmla="*/ 2882008 h 5108860"/>
              <a:gd name="connsiteX95" fmla="*/ 4441977 w 5107185"/>
              <a:gd name="connsiteY95" fmla="*/ 2882008 h 5108860"/>
              <a:gd name="connsiteX96" fmla="*/ 3703043 w 5107185"/>
              <a:gd name="connsiteY96" fmla="*/ 2220151 h 5108860"/>
              <a:gd name="connsiteX97" fmla="*/ 4363224 w 5107185"/>
              <a:gd name="connsiteY97" fmla="*/ 2220151 h 5108860"/>
              <a:gd name="connsiteX98" fmla="*/ 4363224 w 5107185"/>
              <a:gd name="connsiteY98" fmla="*/ 2882008 h 5108860"/>
              <a:gd name="connsiteX99" fmla="*/ 3703043 w 5107185"/>
              <a:gd name="connsiteY99" fmla="*/ 2882008 h 5108860"/>
              <a:gd name="connsiteX100" fmla="*/ 2226853 w 5107185"/>
              <a:gd name="connsiteY100" fmla="*/ 2220151 h 5108860"/>
              <a:gd name="connsiteX101" fmla="*/ 2887034 w 5107185"/>
              <a:gd name="connsiteY101" fmla="*/ 2220151 h 5108860"/>
              <a:gd name="connsiteX102" fmla="*/ 2887034 w 5107185"/>
              <a:gd name="connsiteY102" fmla="*/ 2882008 h 5108860"/>
              <a:gd name="connsiteX103" fmla="*/ 2226853 w 5107185"/>
              <a:gd name="connsiteY103" fmla="*/ 2882008 h 5108860"/>
              <a:gd name="connsiteX104" fmla="*/ 1489595 w 5107185"/>
              <a:gd name="connsiteY104" fmla="*/ 2220151 h 5108860"/>
              <a:gd name="connsiteX105" fmla="*/ 2148101 w 5107185"/>
              <a:gd name="connsiteY105" fmla="*/ 2220151 h 5108860"/>
              <a:gd name="connsiteX106" fmla="*/ 2148101 w 5107185"/>
              <a:gd name="connsiteY106" fmla="*/ 2882008 h 5108860"/>
              <a:gd name="connsiteX107" fmla="*/ 1489595 w 5107185"/>
              <a:gd name="connsiteY107" fmla="*/ 2882008 h 5108860"/>
              <a:gd name="connsiteX108" fmla="*/ 11730 w 5107185"/>
              <a:gd name="connsiteY108" fmla="*/ 2220151 h 5108860"/>
              <a:gd name="connsiteX109" fmla="*/ 671910 w 5107185"/>
              <a:gd name="connsiteY109" fmla="*/ 2220151 h 5108860"/>
              <a:gd name="connsiteX110" fmla="*/ 671910 w 5107185"/>
              <a:gd name="connsiteY110" fmla="*/ 2882008 h 5108860"/>
              <a:gd name="connsiteX111" fmla="*/ 11730 w 5107185"/>
              <a:gd name="connsiteY111" fmla="*/ 2882008 h 5108860"/>
              <a:gd name="connsiteX112" fmla="*/ 4441977 w 5107185"/>
              <a:gd name="connsiteY112" fmla="*/ 1481217 h 5108860"/>
              <a:gd name="connsiteX113" fmla="*/ 5100483 w 5107185"/>
              <a:gd name="connsiteY113" fmla="*/ 1481217 h 5108860"/>
              <a:gd name="connsiteX114" fmla="*/ 5100483 w 5107185"/>
              <a:gd name="connsiteY114" fmla="*/ 2141398 h 5108860"/>
              <a:gd name="connsiteX115" fmla="*/ 4441977 w 5107185"/>
              <a:gd name="connsiteY115" fmla="*/ 2141398 h 5108860"/>
              <a:gd name="connsiteX116" fmla="*/ 3703043 w 5107185"/>
              <a:gd name="connsiteY116" fmla="*/ 1481217 h 5108860"/>
              <a:gd name="connsiteX117" fmla="*/ 4363224 w 5107185"/>
              <a:gd name="connsiteY117" fmla="*/ 1481217 h 5108860"/>
              <a:gd name="connsiteX118" fmla="*/ 4363224 w 5107185"/>
              <a:gd name="connsiteY118" fmla="*/ 2141398 h 5108860"/>
              <a:gd name="connsiteX119" fmla="*/ 3703043 w 5107185"/>
              <a:gd name="connsiteY119" fmla="*/ 2141398 h 5108860"/>
              <a:gd name="connsiteX120" fmla="*/ 2965786 w 5107185"/>
              <a:gd name="connsiteY120" fmla="*/ 1481217 h 5108860"/>
              <a:gd name="connsiteX121" fmla="*/ 3624292 w 5107185"/>
              <a:gd name="connsiteY121" fmla="*/ 1481217 h 5108860"/>
              <a:gd name="connsiteX122" fmla="*/ 3624292 w 5107185"/>
              <a:gd name="connsiteY122" fmla="*/ 2141398 h 5108860"/>
              <a:gd name="connsiteX123" fmla="*/ 2965786 w 5107185"/>
              <a:gd name="connsiteY123" fmla="*/ 2141398 h 5108860"/>
              <a:gd name="connsiteX124" fmla="*/ 2226853 w 5107185"/>
              <a:gd name="connsiteY124" fmla="*/ 1481217 h 5108860"/>
              <a:gd name="connsiteX125" fmla="*/ 2887034 w 5107185"/>
              <a:gd name="connsiteY125" fmla="*/ 1481217 h 5108860"/>
              <a:gd name="connsiteX126" fmla="*/ 2887034 w 5107185"/>
              <a:gd name="connsiteY126" fmla="*/ 2141398 h 5108860"/>
              <a:gd name="connsiteX127" fmla="*/ 2226853 w 5107185"/>
              <a:gd name="connsiteY127" fmla="*/ 2141398 h 5108860"/>
              <a:gd name="connsiteX128" fmla="*/ 1489595 w 5107185"/>
              <a:gd name="connsiteY128" fmla="*/ 1481217 h 5108860"/>
              <a:gd name="connsiteX129" fmla="*/ 2148101 w 5107185"/>
              <a:gd name="connsiteY129" fmla="*/ 1481217 h 5108860"/>
              <a:gd name="connsiteX130" fmla="*/ 2148101 w 5107185"/>
              <a:gd name="connsiteY130" fmla="*/ 2141398 h 5108860"/>
              <a:gd name="connsiteX131" fmla="*/ 1489595 w 5107185"/>
              <a:gd name="connsiteY131" fmla="*/ 2141398 h 5108860"/>
              <a:gd name="connsiteX132" fmla="*/ 750661 w 5107185"/>
              <a:gd name="connsiteY132" fmla="*/ 1481217 h 5108860"/>
              <a:gd name="connsiteX133" fmla="*/ 1409167 w 5107185"/>
              <a:gd name="connsiteY133" fmla="*/ 1481217 h 5108860"/>
              <a:gd name="connsiteX134" fmla="*/ 1409167 w 5107185"/>
              <a:gd name="connsiteY134" fmla="*/ 2141398 h 5108860"/>
              <a:gd name="connsiteX135" fmla="*/ 750661 w 5107185"/>
              <a:gd name="connsiteY135" fmla="*/ 2141398 h 5108860"/>
              <a:gd name="connsiteX136" fmla="*/ 11730 w 5107185"/>
              <a:gd name="connsiteY136" fmla="*/ 1481217 h 5108860"/>
              <a:gd name="connsiteX137" fmla="*/ 671910 w 5107185"/>
              <a:gd name="connsiteY137" fmla="*/ 1481217 h 5108860"/>
              <a:gd name="connsiteX138" fmla="*/ 671910 w 5107185"/>
              <a:gd name="connsiteY138" fmla="*/ 2141398 h 5108860"/>
              <a:gd name="connsiteX139" fmla="*/ 11730 w 5107185"/>
              <a:gd name="connsiteY139" fmla="*/ 2141398 h 5108860"/>
              <a:gd name="connsiteX140" fmla="*/ 4441977 w 5107185"/>
              <a:gd name="connsiteY140" fmla="*/ 740609 h 5108860"/>
              <a:gd name="connsiteX141" fmla="*/ 5100483 w 5107185"/>
              <a:gd name="connsiteY141" fmla="*/ 740609 h 5108860"/>
              <a:gd name="connsiteX142" fmla="*/ 5100483 w 5107185"/>
              <a:gd name="connsiteY142" fmla="*/ 1400790 h 5108860"/>
              <a:gd name="connsiteX143" fmla="*/ 4441977 w 5107185"/>
              <a:gd name="connsiteY143" fmla="*/ 1400790 h 5108860"/>
              <a:gd name="connsiteX144" fmla="*/ 3703043 w 5107185"/>
              <a:gd name="connsiteY144" fmla="*/ 740609 h 5108860"/>
              <a:gd name="connsiteX145" fmla="*/ 4363224 w 5107185"/>
              <a:gd name="connsiteY145" fmla="*/ 740609 h 5108860"/>
              <a:gd name="connsiteX146" fmla="*/ 4363224 w 5107185"/>
              <a:gd name="connsiteY146" fmla="*/ 1400790 h 5108860"/>
              <a:gd name="connsiteX147" fmla="*/ 3703043 w 5107185"/>
              <a:gd name="connsiteY147" fmla="*/ 1400790 h 5108860"/>
              <a:gd name="connsiteX148" fmla="*/ 2972488 w 5107185"/>
              <a:gd name="connsiteY148" fmla="*/ 740609 h 5108860"/>
              <a:gd name="connsiteX149" fmla="*/ 3630994 w 5107185"/>
              <a:gd name="connsiteY149" fmla="*/ 740609 h 5108860"/>
              <a:gd name="connsiteX150" fmla="*/ 3630994 w 5107185"/>
              <a:gd name="connsiteY150" fmla="*/ 1400790 h 5108860"/>
              <a:gd name="connsiteX151" fmla="*/ 2972488 w 5107185"/>
              <a:gd name="connsiteY151" fmla="*/ 1400790 h 5108860"/>
              <a:gd name="connsiteX152" fmla="*/ 2226853 w 5107185"/>
              <a:gd name="connsiteY152" fmla="*/ 740609 h 5108860"/>
              <a:gd name="connsiteX153" fmla="*/ 2887034 w 5107185"/>
              <a:gd name="connsiteY153" fmla="*/ 740609 h 5108860"/>
              <a:gd name="connsiteX154" fmla="*/ 2887034 w 5107185"/>
              <a:gd name="connsiteY154" fmla="*/ 1400790 h 5108860"/>
              <a:gd name="connsiteX155" fmla="*/ 2226853 w 5107185"/>
              <a:gd name="connsiteY155" fmla="*/ 1400790 h 5108860"/>
              <a:gd name="connsiteX156" fmla="*/ 1489595 w 5107185"/>
              <a:gd name="connsiteY156" fmla="*/ 740609 h 5108860"/>
              <a:gd name="connsiteX157" fmla="*/ 2148101 w 5107185"/>
              <a:gd name="connsiteY157" fmla="*/ 740609 h 5108860"/>
              <a:gd name="connsiteX158" fmla="*/ 2148101 w 5107185"/>
              <a:gd name="connsiteY158" fmla="*/ 1400790 h 5108860"/>
              <a:gd name="connsiteX159" fmla="*/ 1489595 w 5107185"/>
              <a:gd name="connsiteY159" fmla="*/ 1400790 h 5108860"/>
              <a:gd name="connsiteX160" fmla="*/ 750661 w 5107185"/>
              <a:gd name="connsiteY160" fmla="*/ 740609 h 5108860"/>
              <a:gd name="connsiteX161" fmla="*/ 1409167 w 5107185"/>
              <a:gd name="connsiteY161" fmla="*/ 740609 h 5108860"/>
              <a:gd name="connsiteX162" fmla="*/ 1409167 w 5107185"/>
              <a:gd name="connsiteY162" fmla="*/ 1400790 h 5108860"/>
              <a:gd name="connsiteX163" fmla="*/ 750661 w 5107185"/>
              <a:gd name="connsiteY163" fmla="*/ 1400790 h 5108860"/>
              <a:gd name="connsiteX164" fmla="*/ 11730 w 5107185"/>
              <a:gd name="connsiteY164" fmla="*/ 733906 h 5108860"/>
              <a:gd name="connsiteX165" fmla="*/ 671910 w 5107185"/>
              <a:gd name="connsiteY165" fmla="*/ 733906 h 5108860"/>
              <a:gd name="connsiteX166" fmla="*/ 671910 w 5107185"/>
              <a:gd name="connsiteY166" fmla="*/ 1395763 h 5108860"/>
              <a:gd name="connsiteX167" fmla="*/ 11730 w 5107185"/>
              <a:gd name="connsiteY167" fmla="*/ 1395763 h 5108860"/>
              <a:gd name="connsiteX168" fmla="*/ 4448679 w 5107185"/>
              <a:gd name="connsiteY168" fmla="*/ 0 h 5108860"/>
              <a:gd name="connsiteX169" fmla="*/ 5107185 w 5107185"/>
              <a:gd name="connsiteY169" fmla="*/ 0 h 5108860"/>
              <a:gd name="connsiteX170" fmla="*/ 5107185 w 5107185"/>
              <a:gd name="connsiteY170" fmla="*/ 660181 h 5108860"/>
              <a:gd name="connsiteX171" fmla="*/ 4448679 w 5107185"/>
              <a:gd name="connsiteY171" fmla="*/ 660181 h 5108860"/>
              <a:gd name="connsiteX172" fmla="*/ 3703043 w 5107185"/>
              <a:gd name="connsiteY172" fmla="*/ 0 h 5108860"/>
              <a:gd name="connsiteX173" fmla="*/ 4363224 w 5107185"/>
              <a:gd name="connsiteY173" fmla="*/ 0 h 5108860"/>
              <a:gd name="connsiteX174" fmla="*/ 4363224 w 5107185"/>
              <a:gd name="connsiteY174" fmla="*/ 660181 h 5108860"/>
              <a:gd name="connsiteX175" fmla="*/ 3703043 w 5107185"/>
              <a:gd name="connsiteY175" fmla="*/ 660181 h 5108860"/>
              <a:gd name="connsiteX176" fmla="*/ 2965786 w 5107185"/>
              <a:gd name="connsiteY176" fmla="*/ 0 h 5108860"/>
              <a:gd name="connsiteX177" fmla="*/ 3624292 w 5107185"/>
              <a:gd name="connsiteY177" fmla="*/ 0 h 5108860"/>
              <a:gd name="connsiteX178" fmla="*/ 3624292 w 5107185"/>
              <a:gd name="connsiteY178" fmla="*/ 660181 h 5108860"/>
              <a:gd name="connsiteX179" fmla="*/ 2965786 w 5107185"/>
              <a:gd name="connsiteY179" fmla="*/ 660181 h 5108860"/>
              <a:gd name="connsiteX180" fmla="*/ 2226853 w 5107185"/>
              <a:gd name="connsiteY180" fmla="*/ 0 h 5108860"/>
              <a:gd name="connsiteX181" fmla="*/ 2887034 w 5107185"/>
              <a:gd name="connsiteY181" fmla="*/ 0 h 5108860"/>
              <a:gd name="connsiteX182" fmla="*/ 2887034 w 5107185"/>
              <a:gd name="connsiteY182" fmla="*/ 660181 h 5108860"/>
              <a:gd name="connsiteX183" fmla="*/ 2226853 w 5107185"/>
              <a:gd name="connsiteY183" fmla="*/ 660181 h 5108860"/>
              <a:gd name="connsiteX184" fmla="*/ 1489595 w 5107185"/>
              <a:gd name="connsiteY184" fmla="*/ 0 h 5108860"/>
              <a:gd name="connsiteX185" fmla="*/ 2148101 w 5107185"/>
              <a:gd name="connsiteY185" fmla="*/ 0 h 5108860"/>
              <a:gd name="connsiteX186" fmla="*/ 2148101 w 5107185"/>
              <a:gd name="connsiteY186" fmla="*/ 660181 h 5108860"/>
              <a:gd name="connsiteX187" fmla="*/ 1489595 w 5107185"/>
              <a:gd name="connsiteY187" fmla="*/ 660181 h 5108860"/>
              <a:gd name="connsiteX188" fmla="*/ 743959 w 5107185"/>
              <a:gd name="connsiteY188" fmla="*/ 0 h 5108860"/>
              <a:gd name="connsiteX189" fmla="*/ 1404140 w 5107185"/>
              <a:gd name="connsiteY189" fmla="*/ 0 h 5108860"/>
              <a:gd name="connsiteX190" fmla="*/ 1404140 w 5107185"/>
              <a:gd name="connsiteY190" fmla="*/ 660181 h 5108860"/>
              <a:gd name="connsiteX191" fmla="*/ 743959 w 5107185"/>
              <a:gd name="connsiteY191" fmla="*/ 660181 h 5108860"/>
              <a:gd name="connsiteX192" fmla="*/ 0 w 5107185"/>
              <a:gd name="connsiteY192" fmla="*/ 0 h 5108860"/>
              <a:gd name="connsiteX193" fmla="*/ 658505 w 5107185"/>
              <a:gd name="connsiteY193" fmla="*/ 0 h 5108860"/>
              <a:gd name="connsiteX194" fmla="*/ 658505 w 5107185"/>
              <a:gd name="connsiteY194" fmla="*/ 660181 h 5108860"/>
              <a:gd name="connsiteX195" fmla="*/ 0 w 5107185"/>
              <a:gd name="connsiteY195" fmla="*/ 660181 h 51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5107185" h="5108860">
                <a:moveTo>
                  <a:pt x="2226853" y="4448679"/>
                </a:moveTo>
                <a:lnTo>
                  <a:pt x="2887034" y="4448679"/>
                </a:lnTo>
                <a:lnTo>
                  <a:pt x="2887034" y="5108860"/>
                </a:lnTo>
                <a:lnTo>
                  <a:pt x="2226853" y="5108860"/>
                </a:lnTo>
                <a:close/>
                <a:moveTo>
                  <a:pt x="11729" y="4448679"/>
                </a:moveTo>
                <a:lnTo>
                  <a:pt x="671910" y="4448679"/>
                </a:lnTo>
                <a:lnTo>
                  <a:pt x="671910" y="5108860"/>
                </a:lnTo>
                <a:lnTo>
                  <a:pt x="11729" y="5108860"/>
                </a:lnTo>
                <a:close/>
                <a:moveTo>
                  <a:pt x="4441977" y="4441977"/>
                </a:moveTo>
                <a:lnTo>
                  <a:pt x="5100483" y="4441977"/>
                </a:lnTo>
                <a:lnTo>
                  <a:pt x="5100483" y="5102158"/>
                </a:lnTo>
                <a:lnTo>
                  <a:pt x="4441977" y="5102158"/>
                </a:lnTo>
                <a:close/>
                <a:moveTo>
                  <a:pt x="3703043" y="4441977"/>
                </a:moveTo>
                <a:lnTo>
                  <a:pt x="4363224" y="4441977"/>
                </a:lnTo>
                <a:lnTo>
                  <a:pt x="4363224" y="5102158"/>
                </a:lnTo>
                <a:lnTo>
                  <a:pt x="3703043" y="5102158"/>
                </a:lnTo>
                <a:close/>
                <a:moveTo>
                  <a:pt x="2965786" y="4441977"/>
                </a:moveTo>
                <a:lnTo>
                  <a:pt x="3624292" y="4441977"/>
                </a:lnTo>
                <a:lnTo>
                  <a:pt x="3624292" y="5102158"/>
                </a:lnTo>
                <a:lnTo>
                  <a:pt x="2965786" y="5102158"/>
                </a:lnTo>
                <a:close/>
                <a:moveTo>
                  <a:pt x="1489595" y="4441977"/>
                </a:moveTo>
                <a:lnTo>
                  <a:pt x="2148101" y="4441977"/>
                </a:lnTo>
                <a:lnTo>
                  <a:pt x="2148101" y="5102158"/>
                </a:lnTo>
                <a:lnTo>
                  <a:pt x="1489595" y="5102158"/>
                </a:lnTo>
                <a:close/>
                <a:moveTo>
                  <a:pt x="750661" y="4441977"/>
                </a:moveTo>
                <a:lnTo>
                  <a:pt x="1409167" y="4441977"/>
                </a:lnTo>
                <a:lnTo>
                  <a:pt x="1409167" y="5102158"/>
                </a:lnTo>
                <a:lnTo>
                  <a:pt x="750661" y="5102158"/>
                </a:lnTo>
                <a:close/>
                <a:moveTo>
                  <a:pt x="3703043" y="3708071"/>
                </a:moveTo>
                <a:lnTo>
                  <a:pt x="4363224" y="3708071"/>
                </a:lnTo>
                <a:lnTo>
                  <a:pt x="4363224" y="4368252"/>
                </a:lnTo>
                <a:lnTo>
                  <a:pt x="3703043" y="4368252"/>
                </a:lnTo>
                <a:close/>
                <a:moveTo>
                  <a:pt x="4441977" y="3701368"/>
                </a:moveTo>
                <a:lnTo>
                  <a:pt x="5100483" y="3701368"/>
                </a:lnTo>
                <a:lnTo>
                  <a:pt x="5100483" y="4363225"/>
                </a:lnTo>
                <a:lnTo>
                  <a:pt x="4441977" y="4363225"/>
                </a:lnTo>
                <a:close/>
                <a:moveTo>
                  <a:pt x="2965786" y="3701368"/>
                </a:moveTo>
                <a:lnTo>
                  <a:pt x="3624292" y="3701368"/>
                </a:lnTo>
                <a:lnTo>
                  <a:pt x="3624292" y="4363225"/>
                </a:lnTo>
                <a:lnTo>
                  <a:pt x="2965786" y="4363225"/>
                </a:lnTo>
                <a:close/>
                <a:moveTo>
                  <a:pt x="2226853" y="3701368"/>
                </a:moveTo>
                <a:lnTo>
                  <a:pt x="2887034" y="3701368"/>
                </a:lnTo>
                <a:lnTo>
                  <a:pt x="2887034" y="4363225"/>
                </a:lnTo>
                <a:lnTo>
                  <a:pt x="2226853" y="4363225"/>
                </a:lnTo>
                <a:close/>
                <a:moveTo>
                  <a:pt x="1489595" y="3701368"/>
                </a:moveTo>
                <a:lnTo>
                  <a:pt x="2148101" y="3701368"/>
                </a:lnTo>
                <a:lnTo>
                  <a:pt x="2148101" y="4363225"/>
                </a:lnTo>
                <a:lnTo>
                  <a:pt x="1489595" y="4363225"/>
                </a:lnTo>
                <a:close/>
                <a:moveTo>
                  <a:pt x="750661" y="3701368"/>
                </a:moveTo>
                <a:lnTo>
                  <a:pt x="1409167" y="3701368"/>
                </a:lnTo>
                <a:lnTo>
                  <a:pt x="1409167" y="4363225"/>
                </a:lnTo>
                <a:lnTo>
                  <a:pt x="750661" y="4363225"/>
                </a:lnTo>
                <a:close/>
                <a:moveTo>
                  <a:pt x="11729" y="3701368"/>
                </a:moveTo>
                <a:lnTo>
                  <a:pt x="671910" y="3701368"/>
                </a:lnTo>
                <a:lnTo>
                  <a:pt x="671910" y="4363225"/>
                </a:lnTo>
                <a:lnTo>
                  <a:pt x="11729" y="4363225"/>
                </a:lnTo>
                <a:close/>
                <a:moveTo>
                  <a:pt x="1489595" y="2967462"/>
                </a:moveTo>
                <a:lnTo>
                  <a:pt x="2148101" y="2967462"/>
                </a:lnTo>
                <a:lnTo>
                  <a:pt x="2148101" y="3627643"/>
                </a:lnTo>
                <a:lnTo>
                  <a:pt x="1489595" y="3627643"/>
                </a:lnTo>
                <a:close/>
                <a:moveTo>
                  <a:pt x="11730" y="2967462"/>
                </a:moveTo>
                <a:lnTo>
                  <a:pt x="671910" y="2967462"/>
                </a:lnTo>
                <a:lnTo>
                  <a:pt x="671910" y="3627643"/>
                </a:lnTo>
                <a:lnTo>
                  <a:pt x="11730" y="3627643"/>
                </a:lnTo>
                <a:close/>
                <a:moveTo>
                  <a:pt x="4441977" y="2960760"/>
                </a:moveTo>
                <a:lnTo>
                  <a:pt x="5100483" y="2960760"/>
                </a:lnTo>
                <a:lnTo>
                  <a:pt x="5100483" y="3622617"/>
                </a:lnTo>
                <a:lnTo>
                  <a:pt x="4441977" y="3622617"/>
                </a:lnTo>
                <a:close/>
                <a:moveTo>
                  <a:pt x="3703043" y="2960760"/>
                </a:moveTo>
                <a:lnTo>
                  <a:pt x="4363224" y="2960760"/>
                </a:lnTo>
                <a:lnTo>
                  <a:pt x="4363224" y="3622617"/>
                </a:lnTo>
                <a:lnTo>
                  <a:pt x="3703043" y="3622617"/>
                </a:lnTo>
                <a:close/>
                <a:moveTo>
                  <a:pt x="2965786" y="2960760"/>
                </a:moveTo>
                <a:lnTo>
                  <a:pt x="3624292" y="2960760"/>
                </a:lnTo>
                <a:lnTo>
                  <a:pt x="3624292" y="3622617"/>
                </a:lnTo>
                <a:lnTo>
                  <a:pt x="2965786" y="3622617"/>
                </a:lnTo>
                <a:close/>
                <a:moveTo>
                  <a:pt x="2226853" y="2960760"/>
                </a:moveTo>
                <a:lnTo>
                  <a:pt x="2887034" y="2960760"/>
                </a:lnTo>
                <a:lnTo>
                  <a:pt x="2887034" y="3622617"/>
                </a:lnTo>
                <a:lnTo>
                  <a:pt x="2226853" y="3622617"/>
                </a:lnTo>
                <a:close/>
                <a:moveTo>
                  <a:pt x="750661" y="2960760"/>
                </a:moveTo>
                <a:lnTo>
                  <a:pt x="1409167" y="2960760"/>
                </a:lnTo>
                <a:lnTo>
                  <a:pt x="1409167" y="3622617"/>
                </a:lnTo>
                <a:lnTo>
                  <a:pt x="750661" y="3622617"/>
                </a:lnTo>
                <a:close/>
                <a:moveTo>
                  <a:pt x="2965786" y="2226853"/>
                </a:moveTo>
                <a:lnTo>
                  <a:pt x="3624292" y="2226853"/>
                </a:lnTo>
                <a:lnTo>
                  <a:pt x="3624292" y="2888710"/>
                </a:lnTo>
                <a:lnTo>
                  <a:pt x="2965786" y="2888710"/>
                </a:lnTo>
                <a:close/>
                <a:moveTo>
                  <a:pt x="750661" y="2226853"/>
                </a:moveTo>
                <a:lnTo>
                  <a:pt x="1409167" y="2226853"/>
                </a:lnTo>
                <a:lnTo>
                  <a:pt x="1409167" y="2888710"/>
                </a:lnTo>
                <a:lnTo>
                  <a:pt x="750661" y="2888710"/>
                </a:lnTo>
                <a:close/>
                <a:moveTo>
                  <a:pt x="4441977" y="2220151"/>
                </a:moveTo>
                <a:lnTo>
                  <a:pt x="5100483" y="2220151"/>
                </a:lnTo>
                <a:lnTo>
                  <a:pt x="5100483" y="2882008"/>
                </a:lnTo>
                <a:lnTo>
                  <a:pt x="4441977" y="2882008"/>
                </a:lnTo>
                <a:close/>
                <a:moveTo>
                  <a:pt x="3703043" y="2220151"/>
                </a:moveTo>
                <a:lnTo>
                  <a:pt x="4363224" y="2220151"/>
                </a:lnTo>
                <a:lnTo>
                  <a:pt x="4363224" y="2882008"/>
                </a:lnTo>
                <a:lnTo>
                  <a:pt x="3703043" y="2882008"/>
                </a:lnTo>
                <a:close/>
                <a:moveTo>
                  <a:pt x="2226853" y="2220151"/>
                </a:moveTo>
                <a:lnTo>
                  <a:pt x="2887034" y="2220151"/>
                </a:lnTo>
                <a:lnTo>
                  <a:pt x="2887034" y="2882008"/>
                </a:lnTo>
                <a:lnTo>
                  <a:pt x="2226853" y="2882008"/>
                </a:lnTo>
                <a:close/>
                <a:moveTo>
                  <a:pt x="1489595" y="2220151"/>
                </a:moveTo>
                <a:lnTo>
                  <a:pt x="2148101" y="2220151"/>
                </a:lnTo>
                <a:lnTo>
                  <a:pt x="2148101" y="2882008"/>
                </a:lnTo>
                <a:lnTo>
                  <a:pt x="1489595" y="2882008"/>
                </a:lnTo>
                <a:close/>
                <a:moveTo>
                  <a:pt x="11730" y="2220151"/>
                </a:moveTo>
                <a:lnTo>
                  <a:pt x="671910" y="2220151"/>
                </a:lnTo>
                <a:lnTo>
                  <a:pt x="671910" y="2882008"/>
                </a:lnTo>
                <a:lnTo>
                  <a:pt x="11730" y="2882008"/>
                </a:lnTo>
                <a:close/>
                <a:moveTo>
                  <a:pt x="4441977" y="1481217"/>
                </a:moveTo>
                <a:lnTo>
                  <a:pt x="5100483" y="1481217"/>
                </a:lnTo>
                <a:lnTo>
                  <a:pt x="5100483" y="2141398"/>
                </a:lnTo>
                <a:lnTo>
                  <a:pt x="4441977" y="2141398"/>
                </a:lnTo>
                <a:close/>
                <a:moveTo>
                  <a:pt x="3703043" y="1481217"/>
                </a:moveTo>
                <a:lnTo>
                  <a:pt x="4363224" y="1481217"/>
                </a:lnTo>
                <a:lnTo>
                  <a:pt x="4363224" y="2141398"/>
                </a:lnTo>
                <a:lnTo>
                  <a:pt x="3703043" y="2141398"/>
                </a:lnTo>
                <a:close/>
                <a:moveTo>
                  <a:pt x="2965786" y="1481217"/>
                </a:moveTo>
                <a:lnTo>
                  <a:pt x="3624292" y="1481217"/>
                </a:lnTo>
                <a:lnTo>
                  <a:pt x="3624292" y="2141398"/>
                </a:lnTo>
                <a:lnTo>
                  <a:pt x="2965786" y="2141398"/>
                </a:lnTo>
                <a:close/>
                <a:moveTo>
                  <a:pt x="2226853" y="1481217"/>
                </a:moveTo>
                <a:lnTo>
                  <a:pt x="2887034" y="1481217"/>
                </a:lnTo>
                <a:lnTo>
                  <a:pt x="2887034" y="2141398"/>
                </a:lnTo>
                <a:lnTo>
                  <a:pt x="2226853" y="2141398"/>
                </a:lnTo>
                <a:close/>
                <a:moveTo>
                  <a:pt x="1489595" y="1481217"/>
                </a:moveTo>
                <a:lnTo>
                  <a:pt x="2148101" y="1481217"/>
                </a:lnTo>
                <a:lnTo>
                  <a:pt x="2148101" y="2141398"/>
                </a:lnTo>
                <a:lnTo>
                  <a:pt x="1489595" y="2141398"/>
                </a:lnTo>
                <a:close/>
                <a:moveTo>
                  <a:pt x="750661" y="1481217"/>
                </a:moveTo>
                <a:lnTo>
                  <a:pt x="1409167" y="1481217"/>
                </a:lnTo>
                <a:lnTo>
                  <a:pt x="1409167" y="2141398"/>
                </a:lnTo>
                <a:lnTo>
                  <a:pt x="750661" y="2141398"/>
                </a:lnTo>
                <a:close/>
                <a:moveTo>
                  <a:pt x="11730" y="1481217"/>
                </a:moveTo>
                <a:lnTo>
                  <a:pt x="671910" y="1481217"/>
                </a:lnTo>
                <a:lnTo>
                  <a:pt x="671910" y="2141398"/>
                </a:lnTo>
                <a:lnTo>
                  <a:pt x="11730" y="2141398"/>
                </a:lnTo>
                <a:close/>
                <a:moveTo>
                  <a:pt x="4441977" y="740609"/>
                </a:moveTo>
                <a:lnTo>
                  <a:pt x="5100483" y="740609"/>
                </a:lnTo>
                <a:lnTo>
                  <a:pt x="5100483" y="1400790"/>
                </a:lnTo>
                <a:lnTo>
                  <a:pt x="4441977" y="1400790"/>
                </a:lnTo>
                <a:close/>
                <a:moveTo>
                  <a:pt x="3703043" y="740609"/>
                </a:moveTo>
                <a:lnTo>
                  <a:pt x="4363224" y="740609"/>
                </a:lnTo>
                <a:lnTo>
                  <a:pt x="4363224" y="1400790"/>
                </a:lnTo>
                <a:lnTo>
                  <a:pt x="3703043" y="1400790"/>
                </a:lnTo>
                <a:close/>
                <a:moveTo>
                  <a:pt x="2972488" y="740609"/>
                </a:moveTo>
                <a:lnTo>
                  <a:pt x="3630994" y="740609"/>
                </a:lnTo>
                <a:lnTo>
                  <a:pt x="3630994" y="1400790"/>
                </a:lnTo>
                <a:lnTo>
                  <a:pt x="2972488" y="1400790"/>
                </a:lnTo>
                <a:close/>
                <a:moveTo>
                  <a:pt x="2226853" y="740609"/>
                </a:moveTo>
                <a:lnTo>
                  <a:pt x="2887034" y="740609"/>
                </a:lnTo>
                <a:lnTo>
                  <a:pt x="2887034" y="1400790"/>
                </a:lnTo>
                <a:lnTo>
                  <a:pt x="2226853" y="1400790"/>
                </a:lnTo>
                <a:close/>
                <a:moveTo>
                  <a:pt x="1489595" y="740609"/>
                </a:moveTo>
                <a:lnTo>
                  <a:pt x="2148101" y="740609"/>
                </a:lnTo>
                <a:lnTo>
                  <a:pt x="2148101" y="1400790"/>
                </a:lnTo>
                <a:lnTo>
                  <a:pt x="1489595" y="1400790"/>
                </a:lnTo>
                <a:close/>
                <a:moveTo>
                  <a:pt x="750661" y="740609"/>
                </a:moveTo>
                <a:lnTo>
                  <a:pt x="1409167" y="740609"/>
                </a:lnTo>
                <a:lnTo>
                  <a:pt x="1409167" y="1400790"/>
                </a:lnTo>
                <a:lnTo>
                  <a:pt x="750661" y="1400790"/>
                </a:lnTo>
                <a:close/>
                <a:moveTo>
                  <a:pt x="11730" y="733906"/>
                </a:moveTo>
                <a:lnTo>
                  <a:pt x="671910" y="733906"/>
                </a:lnTo>
                <a:lnTo>
                  <a:pt x="671910" y="1395763"/>
                </a:lnTo>
                <a:lnTo>
                  <a:pt x="11730" y="1395763"/>
                </a:lnTo>
                <a:close/>
                <a:moveTo>
                  <a:pt x="4448679" y="0"/>
                </a:moveTo>
                <a:lnTo>
                  <a:pt x="5107185" y="0"/>
                </a:lnTo>
                <a:lnTo>
                  <a:pt x="5107185" y="660181"/>
                </a:lnTo>
                <a:lnTo>
                  <a:pt x="4448679" y="660181"/>
                </a:lnTo>
                <a:close/>
                <a:moveTo>
                  <a:pt x="3703043" y="0"/>
                </a:moveTo>
                <a:lnTo>
                  <a:pt x="4363224" y="0"/>
                </a:lnTo>
                <a:lnTo>
                  <a:pt x="4363224" y="660181"/>
                </a:lnTo>
                <a:lnTo>
                  <a:pt x="3703043" y="660181"/>
                </a:lnTo>
                <a:close/>
                <a:moveTo>
                  <a:pt x="2965786" y="0"/>
                </a:moveTo>
                <a:lnTo>
                  <a:pt x="3624292" y="0"/>
                </a:lnTo>
                <a:lnTo>
                  <a:pt x="3624292" y="660181"/>
                </a:lnTo>
                <a:lnTo>
                  <a:pt x="2965786" y="660181"/>
                </a:lnTo>
                <a:close/>
                <a:moveTo>
                  <a:pt x="2226853" y="0"/>
                </a:moveTo>
                <a:lnTo>
                  <a:pt x="2887034" y="0"/>
                </a:lnTo>
                <a:lnTo>
                  <a:pt x="2887034" y="660181"/>
                </a:lnTo>
                <a:lnTo>
                  <a:pt x="2226853" y="660181"/>
                </a:lnTo>
                <a:close/>
                <a:moveTo>
                  <a:pt x="1489595" y="0"/>
                </a:moveTo>
                <a:lnTo>
                  <a:pt x="2148101" y="0"/>
                </a:lnTo>
                <a:lnTo>
                  <a:pt x="2148101" y="660181"/>
                </a:lnTo>
                <a:lnTo>
                  <a:pt x="1489595" y="660181"/>
                </a:lnTo>
                <a:close/>
                <a:moveTo>
                  <a:pt x="743959" y="0"/>
                </a:moveTo>
                <a:lnTo>
                  <a:pt x="1404140" y="0"/>
                </a:lnTo>
                <a:lnTo>
                  <a:pt x="1404140" y="660181"/>
                </a:lnTo>
                <a:lnTo>
                  <a:pt x="743959" y="660181"/>
                </a:lnTo>
                <a:close/>
                <a:moveTo>
                  <a:pt x="0" y="0"/>
                </a:moveTo>
                <a:lnTo>
                  <a:pt x="658505" y="0"/>
                </a:lnTo>
                <a:lnTo>
                  <a:pt x="658505" y="660181"/>
                </a:lnTo>
                <a:lnTo>
                  <a:pt x="0" y="66018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A58F7-1E2E-9B4C-83BF-15FF6FA5482B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9CA034-9947-D74F-8A4C-27409DFC8E63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43F20B-4D59-2B49-B5FD-CA10886F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1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71" y="547775"/>
            <a:ext cx="11831420" cy="198865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872" y="2522134"/>
            <a:ext cx="58031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91" indent="0">
              <a:buNone/>
              <a:defRPr sz="3000" b="1"/>
            </a:lvl2pPr>
            <a:lvl3pPr marL="1371783" indent="0">
              <a:buNone/>
              <a:defRPr sz="2700" b="1"/>
            </a:lvl3pPr>
            <a:lvl4pPr marL="2057674" indent="0">
              <a:buNone/>
              <a:defRPr sz="2400" b="1"/>
            </a:lvl4pPr>
            <a:lvl5pPr marL="2743566" indent="0">
              <a:buNone/>
              <a:defRPr sz="2400" b="1"/>
            </a:lvl5pPr>
            <a:lvl6pPr marL="3429457" indent="0">
              <a:buNone/>
              <a:defRPr sz="2400" b="1"/>
            </a:lvl6pPr>
            <a:lvl7pPr marL="4115349" indent="0">
              <a:buNone/>
              <a:defRPr sz="2400" b="1"/>
            </a:lvl7pPr>
            <a:lvl8pPr marL="4801240" indent="0">
              <a:buNone/>
              <a:defRPr sz="2400" b="1"/>
            </a:lvl8pPr>
            <a:lvl9pPr marL="5487132" indent="0">
              <a:buNone/>
              <a:defRPr sz="24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872" y="3758193"/>
            <a:ext cx="5803182" cy="552773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4529" y="2522134"/>
            <a:ext cx="583176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91" indent="0">
              <a:buNone/>
              <a:defRPr sz="3000" b="1"/>
            </a:lvl2pPr>
            <a:lvl3pPr marL="1371783" indent="0">
              <a:buNone/>
              <a:defRPr sz="2700" b="1"/>
            </a:lvl3pPr>
            <a:lvl4pPr marL="2057674" indent="0">
              <a:buNone/>
              <a:defRPr sz="2400" b="1"/>
            </a:lvl4pPr>
            <a:lvl5pPr marL="2743566" indent="0">
              <a:buNone/>
              <a:defRPr sz="2400" b="1"/>
            </a:lvl5pPr>
            <a:lvl6pPr marL="3429457" indent="0">
              <a:buNone/>
              <a:defRPr sz="2400" b="1"/>
            </a:lvl6pPr>
            <a:lvl7pPr marL="4115349" indent="0">
              <a:buNone/>
              <a:defRPr sz="2400" b="1"/>
            </a:lvl7pPr>
            <a:lvl8pPr marL="4801240" indent="0">
              <a:buNone/>
              <a:defRPr sz="2400" b="1"/>
            </a:lvl8pPr>
            <a:lvl9pPr marL="5487132" indent="0">
              <a:buNone/>
              <a:defRPr sz="24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4529" y="3758193"/>
            <a:ext cx="5831762" cy="552773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21466"/>
      </p:ext>
    </p:extLst>
  </p:cSld>
  <p:clrMapOvr>
    <a:masterClrMapping/>
  </p:clrMapOvr>
  <p:hf sldNum="0"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27112" y="2263699"/>
            <a:ext cx="6118080" cy="556186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5A552-852A-FE4D-9C5A-B550C6F53C69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4C0BF7-15A0-1444-AB7A-075C7BABC83C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41D08C9-F904-A340-8390-216BCDF0CF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9695" y="2263699"/>
            <a:ext cx="6118080" cy="5561868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1E9A8C-2EE7-9146-ABD5-6FAE17001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410" y="1"/>
            <a:ext cx="2060179" cy="2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9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858667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5144294"/>
            <a:ext cx="3858667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858667" y="0"/>
            <a:ext cx="3858667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858667" y="5144294"/>
            <a:ext cx="3858667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717334" y="0"/>
            <a:ext cx="6000254" cy="514429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D5946-B973-9449-9865-94AFD721314D}"/>
              </a:ext>
            </a:extLst>
          </p:cNvPr>
          <p:cNvSpPr txBox="1"/>
          <p:nvPr userDrawn="1"/>
        </p:nvSpPr>
        <p:spPr>
          <a:xfrm>
            <a:off x="12645838" y="9198396"/>
            <a:ext cx="49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600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600" b="0" dirty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3D0F85-37D5-C34E-BB0E-F454DA048E1E}"/>
              </a:ext>
            </a:extLst>
          </p:cNvPr>
          <p:cNvCxnSpPr>
            <a:cxnSpLocks/>
          </p:cNvCxnSpPr>
          <p:nvPr userDrawn="1"/>
        </p:nvCxnSpPr>
        <p:spPr>
          <a:xfrm flipV="1">
            <a:off x="13177776" y="9352285"/>
            <a:ext cx="539813" cy="1538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9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00705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81279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71" y="685906"/>
            <a:ext cx="4424279" cy="2400671"/>
          </a:xfrm>
        </p:spPr>
        <p:txBody>
          <a:bodyPr anchor="b"/>
          <a:lstStyle>
            <a:lvl1pPr>
              <a:defRPr sz="480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762" y="1481368"/>
            <a:ext cx="6944529" cy="7311566"/>
          </a:xfrm>
        </p:spPr>
        <p:txBody>
          <a:bodyPr/>
          <a:lstStyle>
            <a:lvl1pPr>
              <a:defRPr sz="4801"/>
            </a:lvl1pPr>
            <a:lvl2pPr>
              <a:defRPr sz="4201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871" y="3086576"/>
            <a:ext cx="4424279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91" indent="0">
              <a:buNone/>
              <a:defRPr sz="2100"/>
            </a:lvl2pPr>
            <a:lvl3pPr marL="1371783" indent="0">
              <a:buNone/>
              <a:defRPr sz="1800"/>
            </a:lvl3pPr>
            <a:lvl4pPr marL="2057674" indent="0">
              <a:buNone/>
              <a:defRPr sz="1500"/>
            </a:lvl4pPr>
            <a:lvl5pPr marL="2743566" indent="0">
              <a:buNone/>
              <a:defRPr sz="1500"/>
            </a:lvl5pPr>
            <a:lvl6pPr marL="3429457" indent="0">
              <a:buNone/>
              <a:defRPr sz="1500"/>
            </a:lvl6pPr>
            <a:lvl7pPr marL="4115349" indent="0">
              <a:buNone/>
              <a:defRPr sz="1500"/>
            </a:lvl7pPr>
            <a:lvl8pPr marL="4801240" indent="0">
              <a:buNone/>
              <a:defRPr sz="1500"/>
            </a:lvl8pPr>
            <a:lvl9pPr marL="5487132" indent="0">
              <a:buNone/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81617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71" y="685906"/>
            <a:ext cx="4424279" cy="2400671"/>
          </a:xfrm>
        </p:spPr>
        <p:txBody>
          <a:bodyPr anchor="b"/>
          <a:lstStyle>
            <a:lvl1pPr>
              <a:defRPr sz="480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762" y="1481368"/>
            <a:ext cx="6944529" cy="7311566"/>
          </a:xfrm>
        </p:spPr>
        <p:txBody>
          <a:bodyPr anchor="t"/>
          <a:lstStyle>
            <a:lvl1pPr marL="0" indent="0">
              <a:buNone/>
              <a:defRPr sz="4801"/>
            </a:lvl1pPr>
            <a:lvl2pPr marL="685891" indent="0">
              <a:buNone/>
              <a:defRPr sz="4201"/>
            </a:lvl2pPr>
            <a:lvl3pPr marL="1371783" indent="0">
              <a:buNone/>
              <a:defRPr sz="3600"/>
            </a:lvl3pPr>
            <a:lvl4pPr marL="2057674" indent="0">
              <a:buNone/>
              <a:defRPr sz="3000"/>
            </a:lvl4pPr>
            <a:lvl5pPr marL="2743566" indent="0">
              <a:buNone/>
              <a:defRPr sz="3000"/>
            </a:lvl5pPr>
            <a:lvl6pPr marL="3429457" indent="0">
              <a:buNone/>
              <a:defRPr sz="3000"/>
            </a:lvl6pPr>
            <a:lvl7pPr marL="4115349" indent="0">
              <a:buNone/>
              <a:defRPr sz="3000"/>
            </a:lvl7pPr>
            <a:lvl8pPr marL="4801240" indent="0">
              <a:buNone/>
              <a:defRPr sz="3000"/>
            </a:lvl8pPr>
            <a:lvl9pPr marL="5487132" indent="0">
              <a:buNone/>
              <a:defRPr sz="3000"/>
            </a:lvl9pPr>
          </a:lstStyle>
          <a:p>
            <a:r>
              <a:rPr lang="da-DK" dirty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871" y="3086576"/>
            <a:ext cx="4424279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91" indent="0">
              <a:buNone/>
              <a:defRPr sz="2100"/>
            </a:lvl2pPr>
            <a:lvl3pPr marL="1371783" indent="0">
              <a:buNone/>
              <a:defRPr sz="1800"/>
            </a:lvl3pPr>
            <a:lvl4pPr marL="2057674" indent="0">
              <a:buNone/>
              <a:defRPr sz="1500"/>
            </a:lvl4pPr>
            <a:lvl5pPr marL="2743566" indent="0">
              <a:buNone/>
              <a:defRPr sz="1500"/>
            </a:lvl5pPr>
            <a:lvl6pPr marL="3429457" indent="0">
              <a:buNone/>
              <a:defRPr sz="1500"/>
            </a:lvl6pPr>
            <a:lvl7pPr marL="4115349" indent="0">
              <a:buNone/>
              <a:defRPr sz="1500"/>
            </a:lvl7pPr>
            <a:lvl8pPr marL="4801240" indent="0">
              <a:buNone/>
              <a:defRPr sz="1500"/>
            </a:lvl8pPr>
            <a:lvl9pPr marL="5487132" indent="0">
              <a:buNone/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11499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3084" y="547775"/>
            <a:ext cx="1183142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084" y="2738860"/>
            <a:ext cx="1183142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3084" y="9535999"/>
            <a:ext cx="3086457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951" y="9535999"/>
            <a:ext cx="4629686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8047" y="9535999"/>
            <a:ext cx="3086457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9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  <p:sldLayoutId id="2147484618" r:id="rId12"/>
    <p:sldLayoutId id="2147484605" r:id="rId13"/>
    <p:sldLayoutId id="2147484599" r:id="rId14"/>
    <p:sldLayoutId id="2147484603" r:id="rId15"/>
    <p:sldLayoutId id="2147484601" r:id="rId16"/>
    <p:sldLayoutId id="2147484602" r:id="rId17"/>
    <p:sldLayoutId id="2147484467" r:id="rId18"/>
    <p:sldLayoutId id="2147484598" r:id="rId19"/>
    <p:sldLayoutId id="2147484600" r:id="rId20"/>
    <p:sldLayoutId id="2147484496" r:id="rId21"/>
    <p:sldLayoutId id="2147484470" r:id="rId22"/>
    <p:sldLayoutId id="2147484469" r:id="rId23"/>
    <p:sldLayoutId id="2147484471" r:id="rId24"/>
    <p:sldLayoutId id="2147484472" r:id="rId25"/>
    <p:sldLayoutId id="2147484473" r:id="rId26"/>
    <p:sldLayoutId id="2147484474" r:id="rId27"/>
    <p:sldLayoutId id="2147484475" r:id="rId28"/>
    <p:sldLayoutId id="2147484476" r:id="rId29"/>
    <p:sldLayoutId id="2147484477" r:id="rId30"/>
    <p:sldLayoutId id="2147484478" r:id="rId31"/>
    <p:sldLayoutId id="2147484604" r:id="rId32"/>
    <p:sldLayoutId id="2147484479" r:id="rId33"/>
    <p:sldLayoutId id="2147484480" r:id="rId34"/>
    <p:sldLayoutId id="2147484481" r:id="rId35"/>
    <p:sldLayoutId id="2147484482" r:id="rId36"/>
    <p:sldLayoutId id="2147484483" r:id="rId37"/>
    <p:sldLayoutId id="2147484484" r:id="rId38"/>
    <p:sldLayoutId id="2147484485" r:id="rId39"/>
    <p:sldLayoutId id="2147484486" r:id="rId40"/>
    <p:sldLayoutId id="2147484487" r:id="rId41"/>
    <p:sldLayoutId id="2147484488" r:id="rId42"/>
    <p:sldLayoutId id="2147484489" r:id="rId43"/>
    <p:sldLayoutId id="2147484490" r:id="rId44"/>
    <p:sldLayoutId id="2147484491" r:id="rId45"/>
    <p:sldLayoutId id="2147484492" r:id="rId46"/>
    <p:sldLayoutId id="2147484493" r:id="rId47"/>
    <p:sldLayoutId id="2147484494" r:id="rId48"/>
    <p:sldLayoutId id="2147484495" r:id="rId49"/>
    <p:sldLayoutId id="2147484594" r:id="rId50"/>
    <p:sldLayoutId id="2147484597" r:id="rId5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1371783" rtl="0" eaLnBrk="1" latinLnBrk="0" hangingPunct="1">
        <a:lnSpc>
          <a:spcPct val="90000"/>
        </a:lnSpc>
        <a:spcBef>
          <a:spcPct val="0"/>
        </a:spcBef>
        <a:buNone/>
        <a:defRPr sz="66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46" indent="-342946" algn="l" defTabSz="1371783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1" kern="1200">
          <a:solidFill>
            <a:schemeClr val="tx1"/>
          </a:solidFill>
          <a:latin typeface="+mn-lt"/>
          <a:ea typeface="+mn-ea"/>
          <a:cs typeface="+mn-cs"/>
        </a:defRPr>
      </a:lvl1pPr>
      <a:lvl2pPr marL="1028837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729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620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511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403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294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186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30077" indent="-342946" algn="l" defTabSz="1371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91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783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674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566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457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349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240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7132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>
            <a:extLst>
              <a:ext uri="{FF2B5EF4-FFF2-40B4-BE49-F238E27FC236}">
                <a16:creationId xmlns:a16="http://schemas.microsoft.com/office/drawing/2014/main" id="{033DC4B8-C39E-48FA-A32E-C767685A5BDC}"/>
              </a:ext>
            </a:extLst>
          </p:cNvPr>
          <p:cNvSpPr/>
          <p:nvPr/>
        </p:nvSpPr>
        <p:spPr>
          <a:xfrm rot="16200000">
            <a:off x="3191404" y="1230983"/>
            <a:ext cx="1077092" cy="3531691"/>
          </a:xfrm>
          <a:prstGeom prst="rect">
            <a:avLst/>
          </a:prstGeom>
          <a:solidFill>
            <a:srgbClr val="8859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>
              <a:solidFill>
                <a:srgbClr val="EFEAFF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AFD1D93-66AD-44B5-9E75-AB752657F154}"/>
              </a:ext>
            </a:extLst>
          </p:cNvPr>
          <p:cNvSpPr txBox="1"/>
          <p:nvPr/>
        </p:nvSpPr>
        <p:spPr>
          <a:xfrm>
            <a:off x="1877786" y="1308334"/>
            <a:ext cx="471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Inter"/>
                <a:ea typeface="Roboto Black" panose="02000000000000000000" pitchFamily="2" charset="0"/>
                <a:cs typeface="Open Sans Light" panose="020B0306030504020204" pitchFamily="34" charset="0"/>
              </a:rPr>
              <a:t>ORGANIZATIONAL</a:t>
            </a:r>
            <a:r>
              <a:rPr lang="en-US" sz="2800" dirty="0">
                <a:latin typeface="Inter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2800" b="1" dirty="0">
                <a:solidFill>
                  <a:srgbClr val="8859FF"/>
                </a:solidFill>
                <a:latin typeface="Inter"/>
                <a:ea typeface="Roboto Black" panose="02000000000000000000" pitchFamily="2" charset="0"/>
                <a:cs typeface="Open Sans Light" panose="020B0306030504020204" pitchFamily="34" charset="0"/>
              </a:rPr>
              <a:t>PERSONA</a:t>
            </a:r>
            <a:endParaRPr lang="ru-RU" sz="2800" b="1" dirty="0">
              <a:solidFill>
                <a:srgbClr val="8859FF"/>
              </a:solidFill>
              <a:latin typeface="Inter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261CDAF7-AD68-49C9-B2FA-F364C084D100}"/>
              </a:ext>
            </a:extLst>
          </p:cNvPr>
          <p:cNvSpPr txBox="1"/>
          <p:nvPr/>
        </p:nvSpPr>
        <p:spPr>
          <a:xfrm>
            <a:off x="2040301" y="2508439"/>
            <a:ext cx="1644877" cy="170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300"/>
              </a:lnSpc>
              <a:defRPr sz="1400" b="1">
                <a:solidFill>
                  <a:srgbClr val="F5333F"/>
                </a:solidFill>
              </a:defRPr>
            </a:lvl1pPr>
          </a:lstStyle>
          <a:p>
            <a:r>
              <a:rPr lang="en-US" sz="1200" dirty="0">
                <a:solidFill>
                  <a:srgbClr val="EFEAFF"/>
                </a:solidFill>
                <a:latin typeface="Inter"/>
                <a:cs typeface="Times New Roman" panose="02020603050405020304" pitchFamily="18" charset="0"/>
              </a:rPr>
              <a:t>National society data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95B2DBDF-A475-48B4-ABBE-355ABF10C28E}"/>
              </a:ext>
            </a:extLst>
          </p:cNvPr>
          <p:cNvSpPr/>
          <p:nvPr/>
        </p:nvSpPr>
        <p:spPr>
          <a:xfrm rot="16200000">
            <a:off x="3338295" y="6226878"/>
            <a:ext cx="3118565" cy="1915698"/>
          </a:xfrm>
          <a:prstGeom prst="rect">
            <a:avLst/>
          </a:prstGeom>
          <a:solidFill>
            <a:srgbClr val="D7C8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>
              <a:solidFill>
                <a:schemeClr val="bg2"/>
              </a:solidFill>
            </a:endParaRPr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3CC9A3B9-CFE8-419D-9CE3-93E5C0A33274}"/>
              </a:ext>
            </a:extLst>
          </p:cNvPr>
          <p:cNvCxnSpPr>
            <a:cxnSpLocks/>
          </p:cNvCxnSpPr>
          <p:nvPr/>
        </p:nvCxnSpPr>
        <p:spPr>
          <a:xfrm>
            <a:off x="1964106" y="1800084"/>
            <a:ext cx="9807552" cy="1"/>
          </a:xfrm>
          <a:prstGeom prst="line">
            <a:avLst/>
          </a:prstGeom>
          <a:ln>
            <a:solidFill>
              <a:srgbClr val="011E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417F2919-68D0-4C0E-8602-400F6EF4F396}"/>
              </a:ext>
            </a:extLst>
          </p:cNvPr>
          <p:cNvSpPr txBox="1"/>
          <p:nvPr/>
        </p:nvSpPr>
        <p:spPr>
          <a:xfrm>
            <a:off x="5703567" y="1403839"/>
            <a:ext cx="5143302" cy="35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75"/>
              </a:lnSpc>
            </a:pPr>
            <a:r>
              <a:rPr lang="en-US" sz="900" dirty="0">
                <a:solidFill>
                  <a:srgbClr val="000000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I want to know the stakeholders I'm working with </a:t>
            </a:r>
            <a:endParaRPr lang="da-DK" sz="675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00" dirty="0">
                <a:solidFill>
                  <a:srgbClr val="8859FF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by visualizing their key characteristics</a:t>
            </a:r>
            <a:endParaRPr lang="da-DK" sz="900" dirty="0">
              <a:solidFill>
                <a:srgbClr val="8859FF"/>
              </a:solidFill>
              <a:latin typeface="Inter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6E20FB6-B0C3-47DD-8C29-2831D59579D8}"/>
              </a:ext>
            </a:extLst>
          </p:cNvPr>
          <p:cNvSpPr/>
          <p:nvPr/>
        </p:nvSpPr>
        <p:spPr>
          <a:xfrm rot="16200000">
            <a:off x="8765260" y="2558871"/>
            <a:ext cx="3118558" cy="2894235"/>
          </a:xfrm>
          <a:prstGeom prst="rect">
            <a:avLst/>
          </a:prstGeom>
          <a:solidFill>
            <a:srgbClr val="C2A8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>
              <a:solidFill>
                <a:schemeClr val="bg2"/>
              </a:solidFill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5ACBAD84-0A20-4E81-BB22-34BFD856D10C}"/>
              </a:ext>
            </a:extLst>
          </p:cNvPr>
          <p:cNvSpPr txBox="1"/>
          <p:nvPr/>
        </p:nvSpPr>
        <p:spPr>
          <a:xfrm>
            <a:off x="8933928" y="2498914"/>
            <a:ext cx="2819556" cy="122700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300"/>
              </a:lnSpc>
              <a:defRPr sz="1400" b="1">
                <a:solidFill>
                  <a:srgbClr val="F5333F"/>
                </a:solidFill>
              </a:defRPr>
            </a:lvl1pPr>
          </a:lstStyle>
          <a:p>
            <a:r>
              <a:rPr lang="en-US" sz="1200" dirty="0">
                <a:solidFill>
                  <a:schemeClr val="tx1"/>
                </a:solidFill>
                <a:latin typeface="Inter"/>
                <a:ea typeface="Calibri" panose="020F0502020204030204" pitchFamily="34" charset="0"/>
                <a:cs typeface="Times New Roman"/>
              </a:rPr>
              <a:t>Top 3 reasons for me </a:t>
            </a:r>
            <a:r>
              <a:rPr lang="en-US" sz="1200" u="sng" dirty="0">
                <a:solidFill>
                  <a:schemeClr val="tx1"/>
                </a:solidFill>
                <a:latin typeface="Inter"/>
                <a:ea typeface="Calibri" panose="020F0502020204030204" pitchFamily="34" charset="0"/>
                <a:cs typeface="Times New Roman"/>
              </a:rPr>
              <a:t>not</a:t>
            </a:r>
            <a:r>
              <a:rPr lang="en-US" sz="1200" dirty="0">
                <a:solidFill>
                  <a:schemeClr val="tx1"/>
                </a:solidFill>
                <a:latin typeface="Inter"/>
                <a:ea typeface="Calibri" panose="020F0502020204030204" pitchFamily="34" charset="0"/>
                <a:cs typeface="Times New Roman"/>
              </a:rPr>
              <a:t> to engage with XX</a:t>
            </a:r>
            <a:endParaRPr lang="en-US" sz="1200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</a:pPr>
            <a:endParaRPr lang="en-US" sz="825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</a:pPr>
            <a:endParaRPr lang="en-US" sz="825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</a:pPr>
            <a:endParaRPr lang="en-US" sz="825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</a:pPr>
            <a:endParaRPr lang="en-US" sz="825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</a:pPr>
            <a:endParaRPr lang="en-US" sz="825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</a:pPr>
            <a:endParaRPr lang="en-US" sz="825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</a:pPr>
            <a:endParaRPr lang="en-US" sz="825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435041E9-CDB6-4CFD-A154-1FABBE27FB07}"/>
              </a:ext>
            </a:extLst>
          </p:cNvPr>
          <p:cNvSpPr txBox="1"/>
          <p:nvPr/>
        </p:nvSpPr>
        <p:spPr>
          <a:xfrm>
            <a:off x="2040301" y="2793540"/>
            <a:ext cx="3093379" cy="6531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300"/>
              </a:lnSpc>
              <a:defRPr sz="1400" b="1">
                <a:solidFill>
                  <a:srgbClr val="F5333F"/>
                </a:solidFill>
              </a:defRPr>
            </a:lvl1pPr>
          </a:lstStyle>
          <a:p>
            <a:r>
              <a:rPr lang="en-US" sz="1181" b="0" dirty="0">
                <a:solidFill>
                  <a:srgbClr val="000000"/>
                </a:solidFill>
                <a:latin typeface="Inter"/>
                <a:cs typeface="Times New Roman" panose="02020603050405020304" pitchFamily="18" charset="0"/>
              </a:rPr>
              <a:t>Region:</a:t>
            </a:r>
          </a:p>
          <a:p>
            <a:endParaRPr lang="en-US" sz="825" b="0" dirty="0">
              <a:solidFill>
                <a:srgbClr val="000000"/>
              </a:solidFill>
              <a:latin typeface="Inter"/>
              <a:cs typeface="Times New Roman" panose="02020603050405020304" pitchFamily="18" charset="0"/>
            </a:endParaRPr>
          </a:p>
          <a:p>
            <a:r>
              <a:rPr lang="en-US" sz="1181" b="0" dirty="0">
                <a:solidFill>
                  <a:srgbClr val="000000"/>
                </a:solidFill>
                <a:latin typeface="Inter"/>
                <a:cs typeface="Times New Roman" panose="02020603050405020304" pitchFamily="18" charset="0"/>
              </a:rPr>
              <a:t>Population:</a:t>
            </a:r>
          </a:p>
          <a:p>
            <a:endParaRPr lang="en-US" sz="825" b="0" dirty="0">
              <a:solidFill>
                <a:srgbClr val="000000"/>
              </a:solidFill>
              <a:latin typeface="Inter"/>
              <a:cs typeface="Times New Roman" panose="02020603050405020304" pitchFamily="18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DDAD91A-D54A-414C-80CF-EF6CDD1840A9}"/>
              </a:ext>
            </a:extLst>
          </p:cNvPr>
          <p:cNvSpPr/>
          <p:nvPr/>
        </p:nvSpPr>
        <p:spPr>
          <a:xfrm rot="16200000">
            <a:off x="1364445" y="6231315"/>
            <a:ext cx="3118566" cy="1919244"/>
          </a:xfrm>
          <a:prstGeom prst="rect">
            <a:avLst/>
          </a:prstGeom>
          <a:solidFill>
            <a:srgbClr val="D7C8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>
              <a:solidFill>
                <a:schemeClr val="bg2"/>
              </a:solidFill>
              <a:latin typeface="Inter" panose="020B0502030000000004"/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77D1CB71-AF26-4764-B447-D4607EEA7DD8}"/>
              </a:ext>
            </a:extLst>
          </p:cNvPr>
          <p:cNvSpPr txBox="1"/>
          <p:nvPr/>
        </p:nvSpPr>
        <p:spPr>
          <a:xfrm>
            <a:off x="2040301" y="5699191"/>
            <a:ext cx="1236635" cy="3788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300"/>
              </a:lnSpc>
              <a:defRPr sz="1400" b="1">
                <a:solidFill>
                  <a:srgbClr val="F5333F"/>
                </a:solidFill>
              </a:defRPr>
            </a:lvl1pPr>
          </a:lstStyle>
          <a:p>
            <a:pPr>
              <a:lnSpc>
                <a:spcPts val="975"/>
              </a:lnSpc>
            </a:pPr>
            <a:r>
              <a:rPr lang="en-US" sz="825" b="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I LIKE TO BE </a:t>
            </a:r>
          </a:p>
          <a:p>
            <a:pPr>
              <a:lnSpc>
                <a:spcPts val="975"/>
              </a:lnSpc>
            </a:pPr>
            <a:r>
              <a:rPr lang="en-US" sz="825" b="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KNOWN FOR IN MY COUNTRY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3A36254-C40D-4C49-B1E8-BD1D804D5972}"/>
              </a:ext>
            </a:extLst>
          </p:cNvPr>
          <p:cNvSpPr/>
          <p:nvPr/>
        </p:nvSpPr>
        <p:spPr>
          <a:xfrm rot="16200000">
            <a:off x="5310372" y="6226878"/>
            <a:ext cx="3118565" cy="1915698"/>
          </a:xfrm>
          <a:prstGeom prst="rect">
            <a:avLst/>
          </a:prstGeom>
          <a:solidFill>
            <a:srgbClr val="D7C8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>
              <a:solidFill>
                <a:schemeClr val="bg2"/>
              </a:solidFill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85D6BBB4-92FC-4FA9-83F1-CB70190347AC}"/>
              </a:ext>
            </a:extLst>
          </p:cNvPr>
          <p:cNvSpPr txBox="1"/>
          <p:nvPr/>
        </p:nvSpPr>
        <p:spPr>
          <a:xfrm>
            <a:off x="4023842" y="5699190"/>
            <a:ext cx="1205646" cy="6453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300"/>
              </a:lnSpc>
              <a:defRPr sz="1400" b="1">
                <a:solidFill>
                  <a:srgbClr val="F5333F"/>
                </a:solidFill>
              </a:defRPr>
            </a:lvl1pPr>
          </a:lstStyle>
          <a:p>
            <a:pPr>
              <a:lnSpc>
                <a:spcPts val="975"/>
              </a:lnSpc>
            </a:pPr>
            <a:r>
              <a:rPr lang="en-US" sz="1200" b="0" dirty="0">
                <a:solidFill>
                  <a:srgbClr val="000000"/>
                </a:solidFill>
                <a:latin typeface="Inter" panose="020B0502030000000004"/>
                <a:ea typeface="Calibri" panose="020F0502020204030204" pitchFamily="34" charset="0"/>
                <a:cs typeface="Times New Roman" panose="02020603050405020304" pitchFamily="18" charset="0"/>
              </a:rPr>
              <a:t>What I like to be known for in XX (e.g., the RCRC Movement, with my government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9E1F7CB-15B6-4CF0-A121-79946A8CEBC4}"/>
              </a:ext>
            </a:extLst>
          </p:cNvPr>
          <p:cNvSpPr/>
          <p:nvPr/>
        </p:nvSpPr>
        <p:spPr>
          <a:xfrm rot="16200000">
            <a:off x="7282449" y="6226879"/>
            <a:ext cx="3118565" cy="1915697"/>
          </a:xfrm>
          <a:prstGeom prst="rect">
            <a:avLst/>
          </a:prstGeom>
          <a:solidFill>
            <a:srgbClr val="EFEA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>
              <a:solidFill>
                <a:schemeClr val="bg2"/>
              </a:solidFill>
            </a:endParaRP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9BF41A4C-1973-4E2A-913D-6D268AD40DE1}"/>
              </a:ext>
            </a:extLst>
          </p:cNvPr>
          <p:cNvSpPr txBox="1"/>
          <p:nvPr/>
        </p:nvSpPr>
        <p:spPr>
          <a:xfrm>
            <a:off x="5991062" y="5699190"/>
            <a:ext cx="1471700" cy="3888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300"/>
              </a:lnSpc>
              <a:defRPr sz="1400" b="1">
                <a:solidFill>
                  <a:srgbClr val="F5333F"/>
                </a:solidFill>
              </a:defRPr>
            </a:lvl1pPr>
          </a:lstStyle>
          <a:p>
            <a:pPr>
              <a:lnSpc>
                <a:spcPts val="975"/>
              </a:lnSpc>
            </a:pPr>
            <a:r>
              <a:rPr lang="en-US" sz="1200" b="0" dirty="0">
                <a:solidFill>
                  <a:srgbClr val="000000"/>
                </a:solidFill>
                <a:latin typeface="Inter" panose="020B0502030000000004"/>
                <a:ea typeface="Calibri" panose="020F0502020204030204" pitchFamily="34" charset="0"/>
                <a:cs typeface="Times New Roman" panose="02020603050405020304" pitchFamily="18" charset="0"/>
              </a:rPr>
              <a:t>What I think about XX challenge or opportunity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517802AF-885A-4FEF-9CE0-B8F965B3011D}"/>
              </a:ext>
            </a:extLst>
          </p:cNvPr>
          <p:cNvSpPr/>
          <p:nvPr/>
        </p:nvSpPr>
        <p:spPr>
          <a:xfrm rot="16200000">
            <a:off x="9254525" y="6226879"/>
            <a:ext cx="3118565" cy="1915697"/>
          </a:xfrm>
          <a:prstGeom prst="rect">
            <a:avLst/>
          </a:prstGeom>
          <a:solidFill>
            <a:srgbClr val="EFEA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>
              <a:solidFill>
                <a:schemeClr val="bg2"/>
              </a:solidFill>
            </a:endParaRP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6C8119E1-BB16-4EC2-8920-9349F0D6C749}"/>
              </a:ext>
            </a:extLst>
          </p:cNvPr>
          <p:cNvSpPr txBox="1"/>
          <p:nvPr/>
        </p:nvSpPr>
        <p:spPr>
          <a:xfrm>
            <a:off x="9935804" y="5699191"/>
            <a:ext cx="1735463" cy="517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300"/>
              </a:lnSpc>
              <a:defRPr sz="1400" b="1">
                <a:solidFill>
                  <a:srgbClr val="F5333F"/>
                </a:solidFill>
              </a:defRPr>
            </a:lvl1pPr>
          </a:lstStyle>
          <a:p>
            <a:pPr>
              <a:lnSpc>
                <a:spcPts val="975"/>
              </a:lnSpc>
            </a:pPr>
            <a:r>
              <a:rPr lang="en-US" sz="1200" b="0" dirty="0">
                <a:solidFill>
                  <a:srgbClr val="000000"/>
                </a:solidFill>
                <a:latin typeface="Inter" panose="020B0502030000000004"/>
                <a:ea typeface="Calibri" panose="020F0502020204030204" pitchFamily="34" charset="0"/>
                <a:cs typeface="Times New Roman" panose="02020603050405020304" pitchFamily="18" charset="0"/>
              </a:rPr>
              <a:t>My biggest fears for the future of lacking XX outcomes in our context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A4947865-F165-4E58-A628-4E818FA0057F}"/>
              </a:ext>
            </a:extLst>
          </p:cNvPr>
          <p:cNvSpPr txBox="1"/>
          <p:nvPr/>
        </p:nvSpPr>
        <p:spPr>
          <a:xfrm>
            <a:off x="7958285" y="5699191"/>
            <a:ext cx="1490614" cy="6447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1300"/>
              </a:lnSpc>
              <a:defRPr sz="1400" b="1">
                <a:solidFill>
                  <a:srgbClr val="F5333F"/>
                </a:solidFill>
              </a:defRPr>
            </a:lvl1pPr>
          </a:lstStyle>
          <a:p>
            <a:pPr>
              <a:lnSpc>
                <a:spcPts val="975"/>
              </a:lnSpc>
            </a:pPr>
            <a:r>
              <a:rPr lang="en-US" sz="1181" b="0" dirty="0">
                <a:solidFill>
                  <a:srgbClr val="000000"/>
                </a:solidFill>
                <a:latin typeface="Inter" panose="020B0502030000000004"/>
                <a:ea typeface="Calibri" panose="020F0502020204030204" pitchFamily="34" charset="0"/>
                <a:cs typeface="Times New Roman" panose="02020603050405020304" pitchFamily="18" charset="0"/>
              </a:rPr>
              <a:t>My biggest hopes for the future of possible XX outcomes in our context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D37C77F-B06D-4565-A7E5-A432CD735582}"/>
              </a:ext>
            </a:extLst>
          </p:cNvPr>
          <p:cNvSpPr/>
          <p:nvPr/>
        </p:nvSpPr>
        <p:spPr>
          <a:xfrm rot="16200000">
            <a:off x="5799643" y="2558870"/>
            <a:ext cx="3118558" cy="2894235"/>
          </a:xfrm>
          <a:prstGeom prst="rect">
            <a:avLst/>
          </a:prstGeom>
          <a:solidFill>
            <a:srgbClr val="C2A8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>
              <a:solidFill>
                <a:schemeClr val="bg2"/>
              </a:solidFill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A131ACA1-F09E-42E3-BB80-B2A5BB1CC4BF}"/>
              </a:ext>
            </a:extLst>
          </p:cNvPr>
          <p:cNvSpPr txBox="1"/>
          <p:nvPr/>
        </p:nvSpPr>
        <p:spPr>
          <a:xfrm>
            <a:off x="5991064" y="2508439"/>
            <a:ext cx="2793796" cy="160864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300"/>
              </a:lnSpc>
              <a:defRPr sz="1400" b="1">
                <a:solidFill>
                  <a:srgbClr val="F5333F"/>
                </a:solidFill>
              </a:defRPr>
            </a:lvl1pPr>
          </a:lstStyle>
          <a:p>
            <a:r>
              <a:rPr lang="en-US" sz="1200" dirty="0">
                <a:solidFill>
                  <a:schemeClr val="tx1"/>
                </a:solidFill>
                <a:latin typeface="Inter"/>
                <a:ea typeface="Calibri" panose="020F0502020204030204" pitchFamily="34" charset="0"/>
                <a:cs typeface="Times New Roman"/>
              </a:rPr>
              <a:t>Top 3 reasons for me to engage with XX</a:t>
            </a:r>
            <a:endParaRPr lang="en-US" sz="825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</a:pPr>
            <a:endParaRPr lang="en-US" sz="825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</a:pPr>
            <a:endParaRPr lang="en-US" sz="825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</a:pPr>
            <a:endParaRPr lang="en-US" sz="825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</a:pPr>
            <a:endParaRPr lang="en-US" sz="825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</a:pPr>
            <a:endParaRPr lang="en-US" sz="825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</a:pPr>
            <a:endParaRPr lang="en-US" sz="825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</a:pPr>
            <a:endParaRPr lang="en-US" sz="825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</a:pPr>
            <a:endParaRPr lang="en-US" sz="825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</a:pPr>
            <a:endParaRPr lang="en-US" sz="825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</a:pPr>
            <a:endParaRPr lang="en-US" sz="825" b="0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8EE65E70-75CA-472A-B743-C6A81E1D57F9}"/>
              </a:ext>
            </a:extLst>
          </p:cNvPr>
          <p:cNvSpPr/>
          <p:nvPr/>
        </p:nvSpPr>
        <p:spPr>
          <a:xfrm rot="16200000">
            <a:off x="2915486" y="2625327"/>
            <a:ext cx="1988560" cy="3891322"/>
          </a:xfrm>
          <a:prstGeom prst="rect">
            <a:avLst/>
          </a:prstGeom>
          <a:solidFill>
            <a:srgbClr val="8859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>
              <a:solidFill>
                <a:schemeClr val="bg2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1F59DA5-AAD9-4526-9F53-9C076E7E017E}"/>
              </a:ext>
            </a:extLst>
          </p:cNvPr>
          <p:cNvSpPr txBox="1"/>
          <p:nvPr/>
        </p:nvSpPr>
        <p:spPr>
          <a:xfrm>
            <a:off x="1054454" y="6504743"/>
            <a:ext cx="1770015" cy="1159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788" dirty="0">
              <a:latin typeface="Montserrat" panose="00000500000000000000" pitchFamily="2" charset="0"/>
            </a:endParaRPr>
          </a:p>
          <a:p>
            <a:endParaRPr lang="da-DK" sz="1350" dirty="0"/>
          </a:p>
          <a:p>
            <a:endParaRPr lang="da-DK" sz="1350" dirty="0"/>
          </a:p>
          <a:p>
            <a:endParaRPr lang="da-DK" sz="1350" dirty="0"/>
          </a:p>
          <a:p>
            <a:endParaRPr lang="da-DK" sz="1350" dirty="0"/>
          </a:p>
          <a:p>
            <a:endParaRPr lang="da-DK" sz="1350" dirty="0"/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BB4D18E5-D0F3-40BB-AC65-63F99EB536AD}"/>
              </a:ext>
            </a:extLst>
          </p:cNvPr>
          <p:cNvSpPr txBox="1"/>
          <p:nvPr/>
        </p:nvSpPr>
        <p:spPr>
          <a:xfrm>
            <a:off x="4023842" y="6181883"/>
            <a:ext cx="1770015" cy="1159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da-DK" sz="788" dirty="0">
              <a:latin typeface="Montserrat" panose="00000500000000000000" pitchFamily="2" charset="0"/>
            </a:endParaRPr>
          </a:p>
          <a:p>
            <a:endParaRPr lang="da-DK" sz="1350" dirty="0"/>
          </a:p>
          <a:p>
            <a:endParaRPr lang="da-DK" sz="1350" dirty="0"/>
          </a:p>
          <a:p>
            <a:endParaRPr lang="da-DK" sz="1350" dirty="0"/>
          </a:p>
          <a:p>
            <a:endParaRPr lang="da-DK" sz="1350" dirty="0"/>
          </a:p>
          <a:p>
            <a:endParaRPr lang="da-DK" sz="1350" dirty="0"/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258FEBF0-4FF6-44BA-8B15-3A01894B3AD7}"/>
              </a:ext>
            </a:extLst>
          </p:cNvPr>
          <p:cNvSpPr txBox="1"/>
          <p:nvPr/>
        </p:nvSpPr>
        <p:spPr>
          <a:xfrm>
            <a:off x="5979781" y="6181883"/>
            <a:ext cx="1770015" cy="1159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788" dirty="0">
              <a:latin typeface="Montserrat" panose="00000500000000000000" pitchFamily="2" charset="0"/>
            </a:endParaRPr>
          </a:p>
          <a:p>
            <a:endParaRPr lang="da-DK" sz="1350" dirty="0"/>
          </a:p>
          <a:p>
            <a:endParaRPr lang="da-DK" sz="1350" dirty="0"/>
          </a:p>
          <a:p>
            <a:endParaRPr lang="da-DK" sz="1350" dirty="0"/>
          </a:p>
          <a:p>
            <a:endParaRPr lang="da-DK" sz="1350" dirty="0"/>
          </a:p>
          <a:p>
            <a:endParaRPr lang="da-DK" sz="1350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F3B6518-8D9F-42E9-AA04-00E015BCE710}"/>
              </a:ext>
            </a:extLst>
          </p:cNvPr>
          <p:cNvSpPr/>
          <p:nvPr/>
        </p:nvSpPr>
        <p:spPr>
          <a:xfrm>
            <a:off x="5555289" y="2825616"/>
            <a:ext cx="300137" cy="319294"/>
          </a:xfrm>
          <a:prstGeom prst="rect">
            <a:avLst/>
          </a:prstGeom>
          <a:solidFill>
            <a:srgbClr val="87FFB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900" dirty="0">
                <a:solidFill>
                  <a:srgbClr val="8859FF"/>
                </a:solidFill>
                <a:latin typeface="Inter"/>
              </a:rPr>
              <a:t>PNS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50E1DF92-26EA-48B0-A93B-BCE7BE6A83A9}"/>
              </a:ext>
            </a:extLst>
          </p:cNvPr>
          <p:cNvSpPr/>
          <p:nvPr/>
        </p:nvSpPr>
        <p:spPr>
          <a:xfrm>
            <a:off x="5555893" y="2446708"/>
            <a:ext cx="300137" cy="319294"/>
          </a:xfrm>
          <a:prstGeom prst="rect">
            <a:avLst/>
          </a:prstGeom>
          <a:solidFill>
            <a:srgbClr val="87FFB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900" dirty="0">
                <a:solidFill>
                  <a:srgbClr val="8859FF"/>
                </a:solidFill>
                <a:latin typeface="Inter"/>
              </a:rPr>
              <a:t>HNS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129557D4-50C2-468C-B51C-C759EF6EC4A0}"/>
              </a:ext>
            </a:extLst>
          </p:cNvPr>
          <p:cNvSpPr/>
          <p:nvPr/>
        </p:nvSpPr>
        <p:spPr>
          <a:xfrm>
            <a:off x="5553499" y="3204523"/>
            <a:ext cx="300137" cy="319294"/>
          </a:xfrm>
          <a:prstGeom prst="rect">
            <a:avLst/>
          </a:prstGeom>
          <a:solidFill>
            <a:srgbClr val="87FFB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900" dirty="0">
                <a:solidFill>
                  <a:srgbClr val="8859FF"/>
                </a:solidFill>
                <a:latin typeface="Inter"/>
              </a:rPr>
              <a:t>?</a:t>
            </a:r>
          </a:p>
        </p:txBody>
      </p:sp>
      <p:sp>
        <p:nvSpPr>
          <p:cNvPr id="2" name="Tekstfelt 47">
            <a:extLst>
              <a:ext uri="{FF2B5EF4-FFF2-40B4-BE49-F238E27FC236}">
                <a16:creationId xmlns:a16="http://schemas.microsoft.com/office/drawing/2014/main" id="{FF394604-F545-6AFB-41A7-39CE10465E3C}"/>
              </a:ext>
            </a:extLst>
          </p:cNvPr>
          <p:cNvSpPr txBox="1"/>
          <p:nvPr/>
        </p:nvSpPr>
        <p:spPr>
          <a:xfrm>
            <a:off x="7956724" y="6929440"/>
            <a:ext cx="1770015" cy="1159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788" dirty="0">
              <a:latin typeface="Montserrat" panose="00000500000000000000" pitchFamily="2" charset="0"/>
            </a:endParaRPr>
          </a:p>
          <a:p>
            <a:endParaRPr lang="da-DK" sz="1350" dirty="0"/>
          </a:p>
          <a:p>
            <a:endParaRPr lang="da-DK" sz="1350" dirty="0"/>
          </a:p>
          <a:p>
            <a:endParaRPr lang="da-DK" sz="1350" dirty="0"/>
          </a:p>
          <a:p>
            <a:endParaRPr lang="da-DK" sz="1350" dirty="0"/>
          </a:p>
          <a:p>
            <a:endParaRPr lang="da-DK" sz="1350" dirty="0"/>
          </a:p>
        </p:txBody>
      </p:sp>
      <p:sp>
        <p:nvSpPr>
          <p:cNvPr id="4" name="Rektangel 20">
            <a:extLst>
              <a:ext uri="{FF2B5EF4-FFF2-40B4-BE49-F238E27FC236}">
                <a16:creationId xmlns:a16="http://schemas.microsoft.com/office/drawing/2014/main" id="{DD5CFE65-D2C7-E08E-2253-98587445188B}"/>
              </a:ext>
            </a:extLst>
          </p:cNvPr>
          <p:cNvSpPr/>
          <p:nvPr/>
        </p:nvSpPr>
        <p:spPr>
          <a:xfrm rot="16200000">
            <a:off x="2591807" y="5039222"/>
            <a:ext cx="484229" cy="1702519"/>
          </a:xfrm>
          <a:prstGeom prst="rect">
            <a:avLst/>
          </a:prstGeom>
          <a:solidFill>
            <a:srgbClr val="D7C8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>
              <a:solidFill>
                <a:schemeClr val="bg2"/>
              </a:solidFill>
              <a:latin typeface="Inter" panose="020B0502030000000004"/>
            </a:endParaRPr>
          </a:p>
        </p:txBody>
      </p:sp>
      <p:sp>
        <p:nvSpPr>
          <p:cNvPr id="3" name="Tekstfelt 23">
            <a:extLst>
              <a:ext uri="{FF2B5EF4-FFF2-40B4-BE49-F238E27FC236}">
                <a16:creationId xmlns:a16="http://schemas.microsoft.com/office/drawing/2014/main" id="{E007120C-FAF1-05FA-4840-B7E930CEF741}"/>
              </a:ext>
            </a:extLst>
          </p:cNvPr>
          <p:cNvSpPr txBox="1"/>
          <p:nvPr/>
        </p:nvSpPr>
        <p:spPr>
          <a:xfrm>
            <a:off x="2040302" y="5708429"/>
            <a:ext cx="1205646" cy="3926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300"/>
              </a:lnSpc>
              <a:defRPr sz="1400" b="1">
                <a:solidFill>
                  <a:srgbClr val="F5333F"/>
                </a:solidFill>
              </a:defRPr>
            </a:lvl1pPr>
          </a:lstStyle>
          <a:p>
            <a:pPr>
              <a:lnSpc>
                <a:spcPts val="975"/>
              </a:lnSpc>
            </a:pPr>
            <a:r>
              <a:rPr lang="en-US" sz="1200" b="0" dirty="0">
                <a:solidFill>
                  <a:srgbClr val="000000"/>
                </a:solidFill>
                <a:latin typeface="Inter" panose="020B0502030000000004"/>
                <a:ea typeface="Calibri" panose="020F0502020204030204" pitchFamily="34" charset="0"/>
                <a:cs typeface="Times New Roman" panose="02020603050405020304" pitchFamily="18" charset="0"/>
              </a:rPr>
              <a:t>What I like to be known for in my country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D27B2-A741-9769-3EA6-9B38AA29DBC1}"/>
              </a:ext>
            </a:extLst>
          </p:cNvPr>
          <p:cNvSpPr txBox="1"/>
          <p:nvPr/>
        </p:nvSpPr>
        <p:spPr>
          <a:xfrm>
            <a:off x="2040301" y="3609121"/>
            <a:ext cx="3753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EFEAFF"/>
                </a:solidFill>
                <a:latin typeface="Inter" panose="020B0502030000000004"/>
                <a:cs typeface="Times New Roman" panose="02020603050405020304" pitchFamily="18" charset="0"/>
              </a:rPr>
              <a:t>WHAT KIND OF NATIONAL SOCIETY AM I?</a:t>
            </a:r>
          </a:p>
          <a:p>
            <a:endParaRPr lang="da-DK" dirty="0"/>
          </a:p>
        </p:txBody>
      </p:sp>
      <p:sp>
        <p:nvSpPr>
          <p:cNvPr id="8" name="Tekstfelt 39">
            <a:extLst>
              <a:ext uri="{FF2B5EF4-FFF2-40B4-BE49-F238E27FC236}">
                <a16:creationId xmlns:a16="http://schemas.microsoft.com/office/drawing/2014/main" id="{5B6D57B1-0DE5-19D4-996E-E45A3F28E4E6}"/>
              </a:ext>
            </a:extLst>
          </p:cNvPr>
          <p:cNvSpPr txBox="1"/>
          <p:nvPr/>
        </p:nvSpPr>
        <p:spPr>
          <a:xfrm>
            <a:off x="1982662" y="9185687"/>
            <a:ext cx="3942038" cy="472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75"/>
              </a:lnSpc>
            </a:pPr>
            <a:r>
              <a:rPr lang="en-US" sz="800" i="1" dirty="0">
                <a:solidFill>
                  <a:srgbClr val="000000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An Organizational Persona is a fictive but realistic representation of broader segment of organizations. The purpose of the Organizational Persona is to understand the perspectives needs and wants of stakeholders in the design process.  </a:t>
            </a:r>
            <a:endParaRPr lang="da-DK" sz="600" i="1" dirty="0">
              <a:solidFill>
                <a:srgbClr val="000000"/>
              </a:solidFill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kParentCase_x003a_Name xmlns="e220af6b-6bbf-4e77-9768-978fa9cfcb66" xsi:nil="true"/>
    <rkRelatedDoc xmlns="0248c0ea-29d7-4d74-b0ca-d2033b5a6160" xsi:nil="true"/>
    <rkYellowNoteDoc xmlns="d04ac8df-6fd2-482f-b819-b97b1136af7f" xsi:nil="true"/>
    <rkDocumentAdvis xmlns="d04ac8df-6fd2-482f-b819-b97b1136af7f" xsi:nil="true"/>
    <p8b010f7df5842dca681a0912c2bcab2 xmlns="d04ac8df-6fd2-482f-b819-b97b1136af7f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bf6bc60c-60b7-4f48-b412-c18e1ee58d20</TermId>
        </TermInfo>
      </Terms>
    </p8b010f7df5842dca681a0912c2bcab2>
    <wpBusinessModule xmlns="d04ac8df-6fd2-482f-b819-b97b1136af7f">LK Sager</wpBusinessModule>
    <rkConfidential xmlns="d04ac8df-6fd2-482f-b819-b97b1136af7f">false</rkConfidential>
    <wp_tag xmlns="abbeec68-b05e-4e2e-88e5-2ac3e13fe809">Open</wp_tag>
    <rkCaseID xmlns="d04ac8df-6fd2-482f-b819-b97b1136af7f">LK-2022-000562</rkCaseID>
    <wpDocumentId xmlns="abbeec68-b05e-4e2e-88e5-2ac3e13fe809">2023-232038</wpDocumentId>
    <e5404abefda04403849637b8b186ca8b xmlns="d04ac8df-6fd2-482f-b819-b97b1136af7f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9ae6fcd9-b451-46c0-9019-188a10b11456</TermId>
        </TermInfo>
      </Terms>
    </e5404abefda04403849637b8b186ca8b>
    <rkActDate xmlns="d04ac8df-6fd2-482f-b819-b97b1136af7f" xsi:nil="true"/>
    <rkProjectNumber xmlns="d04ac8df-6fd2-482f-b819-b97b1136af7f" xsi:nil="true"/>
    <l0b87f47b5fd40b6a4e348aaf4c7e8b4 xmlns="e220af6b-6bbf-4e77-9768-978fa9cfcb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95facd43-4c32-4e9a-9df5-67821726541f</TermId>
        </TermInfo>
      </Terms>
    </l0b87f47b5fd40b6a4e348aaf4c7e8b4>
    <o11674a1c5194f539b8fac7b8bdf8889 xmlns="e220af6b-6bbf-4e77-9768-978fa9cfcb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International afdeling:Technical Quality ＆ Impact</TermName>
          <TermId xmlns="http://schemas.microsoft.com/office/infopath/2007/PartnerControls">c9b49345-7375-4e11-a10f-4dbbde3a29a3</TermId>
        </TermInfo>
      </Terms>
    </o11674a1c5194f539b8fac7b8bdf8889>
    <lcf76f155ced4ddcb4097134ff3c332f xmlns="e220af6b-6bbf-4e77-9768-978fa9cfcb66">
      <Terms xmlns="http://schemas.microsoft.com/office/infopath/2007/PartnerControls"/>
    </lcf76f155ced4ddcb4097134ff3c332f>
    <zpaGDPR_Sag_Beregnet xmlns="e220af6b-6bbf-4e77-9768-978fa9cfcb66" xsi:nil="true"/>
    <rkArchivingPeriod xmlns="d04ac8df-6fd2-482f-b819-b97b1136af7f">2019-2024</rkArchivingPeriod>
    <rkDeletionDate xmlns="d04ac8df-6fd2-482f-b819-b97b1136af7f" xsi:nil="true"/>
    <TaxCatchAll xmlns="9a29e298-6711-4c2e-b998-25b6d616e0da">
      <Value>10</Value>
      <Value>93</Value>
      <Value>112</Value>
      <Value>94</Value>
      <Value>42</Value>
      <Value>9</Value>
      <Value>174</Value>
      <Value>267</Value>
      <Value>155</Value>
      <Value>8</Value>
      <Value>85</Value>
    </TaxCatchAll>
    <a30301ec14f1485491da311a88d487d0 xmlns="d04ac8df-6fd2-482f-b819-b97b1136af7f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Open</TermName>
          <TermId xmlns="http://schemas.microsoft.com/office/infopath/2007/PartnerControls">5b634c15-81a0-4474-a1b9-c7fcf95d35c4</TermId>
        </TermInfo>
      </Terms>
    </a30301ec14f1485491da311a88d487d0>
    <wp_entitynamefield xmlns="e220af6b-6bbf-4e77-9768-978fa9cfcb66">2022 Digital innovation toolbox</wp_entitynamefield>
    <d923a72535ef400db5bb91fb99033a1e xmlns="e220af6b-6bbf-4e77-9768-978fa9cfcb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 Development</TermName>
          <TermId xmlns="http://schemas.microsoft.com/office/infopath/2007/PartnerControls">ea95ca56-4593-4ddf-bb44-4d625fd703e5</TermId>
        </TermInfo>
        <TermInfo xmlns="http://schemas.microsoft.com/office/infopath/2007/PartnerControls">
          <TermName xmlns="http://schemas.microsoft.com/office/infopath/2007/PartnerControls">#Analysis</TermName>
          <TermId xmlns="http://schemas.microsoft.com/office/infopath/2007/PartnerControls">7e18c5fb-c3db-441a-a13c-b4c3de5cbd2f</TermId>
        </TermInfo>
        <TermInfo xmlns="http://schemas.microsoft.com/office/infopath/2007/PartnerControls">
          <TermName xmlns="http://schemas.microsoft.com/office/infopath/2007/PartnerControls">#Project</TermName>
          <TermId xmlns="http://schemas.microsoft.com/office/infopath/2007/PartnerControls">f4133c07-e6aa-4462-92ac-ead541b4bde8</TermId>
        </TermInfo>
        <TermInfo xmlns="http://schemas.microsoft.com/office/infopath/2007/PartnerControls">
          <TermName xmlns="http://schemas.microsoft.com/office/infopath/2007/PartnerControls">#Other technical support</TermName>
          <TermId xmlns="http://schemas.microsoft.com/office/infopath/2007/PartnerControls">326b5b11-6654-4a99-bd56-b9afc928570a</TermId>
        </TermInfo>
        <TermInfo xmlns="http://schemas.microsoft.com/office/infopath/2007/PartnerControls">
          <TermName xmlns="http://schemas.microsoft.com/office/infopath/2007/PartnerControls">#Capacity Building</TermName>
          <TermId xmlns="http://schemas.microsoft.com/office/infopath/2007/PartnerControls">598d68aa-623d-45ec-bceb-d205edf42155</TermId>
        </TermInfo>
        <TermInfo xmlns="http://schemas.microsoft.com/office/infopath/2007/PartnerControls">
          <TermName xmlns="http://schemas.microsoft.com/office/infopath/2007/PartnerControls">#Strategy ＆ Prioritisation</TermName>
          <TermId xmlns="http://schemas.microsoft.com/office/infopath/2007/PartnerControls">7e0e2e56-07ae-4f0b-84da-e6e3da9508c1</TermId>
        </TermInfo>
      </Terms>
    </d923a72535ef400db5bb91fb99033a1e>
    <rkParentCase xmlns="e220af6b-6bbf-4e77-9768-978fa9cfcb66" xsi:nil="true"/>
    <wpItemlocation xmlns="14bfd2bb-3d4a-4549-9197-f3410a8da64b">52f89f3b39354c7c9851847cb57fcabb;4a4729547dea44959d8bce78817e3c8e;8718;</wpItemlo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K Document" ma:contentTypeID="0x010100BAF7254234723E48BEAA5279D19E83B80071A4DE9977CE5C44A7C2697AAD021DA5" ma:contentTypeVersion="29" ma:contentTypeDescription="Create a new document." ma:contentTypeScope="" ma:versionID="3bfbd313ede7efe9cb67f16d67f76496">
  <xsd:schema xmlns:xsd="http://www.w3.org/2001/XMLSchema" xmlns:xs="http://www.w3.org/2001/XMLSchema" xmlns:p="http://schemas.microsoft.com/office/2006/metadata/properties" xmlns:ns2="d04ac8df-6fd2-482f-b819-b97b1136af7f" xmlns:ns3="9a29e298-6711-4c2e-b998-25b6d616e0da" xmlns:ns4="abbeec68-b05e-4e2e-88e5-2ac3e13fe809" xmlns:ns5="e220af6b-6bbf-4e77-9768-978fa9cfcb66" xmlns:ns6="14bfd2bb-3d4a-4549-9197-f3410a8da64b" xmlns:ns7="0248c0ea-29d7-4d74-b0ca-d2033b5a6160" targetNamespace="http://schemas.microsoft.com/office/2006/metadata/properties" ma:root="true" ma:fieldsID="912144e763c5e4e3ef02e4ed9a0c6d29" ns2:_="" ns3:_="" ns4:_="" ns5:_="" ns6:_="" ns7:_="">
    <xsd:import namespace="d04ac8df-6fd2-482f-b819-b97b1136af7f"/>
    <xsd:import namespace="9a29e298-6711-4c2e-b998-25b6d616e0da"/>
    <xsd:import namespace="abbeec68-b05e-4e2e-88e5-2ac3e13fe809"/>
    <xsd:import namespace="e220af6b-6bbf-4e77-9768-978fa9cfcb66"/>
    <xsd:import namespace="14bfd2bb-3d4a-4549-9197-f3410a8da64b"/>
    <xsd:import namespace="0248c0ea-29d7-4d74-b0ca-d2033b5a6160"/>
    <xsd:element name="properties">
      <xsd:complexType>
        <xsd:sequence>
          <xsd:element name="documentManagement">
            <xsd:complexType>
              <xsd:all>
                <xsd:element ref="ns2:rkActDate" minOccurs="0"/>
                <xsd:element ref="ns2:rkDeletionDate" minOccurs="0"/>
                <xsd:element ref="ns2:rkYellowNoteDoc" minOccurs="0"/>
                <xsd:element ref="ns2:rkDocumentAdvis" minOccurs="0"/>
                <xsd:element ref="ns2:rkArchivingPeriod" minOccurs="0"/>
                <xsd:element ref="ns4:wp_tag" minOccurs="0"/>
                <xsd:element ref="ns4:wpDocumentId" minOccurs="0"/>
                <xsd:element ref="ns5:wp_entitynamefield" minOccurs="0"/>
                <xsd:element ref="ns2:wpBusinessModule" minOccurs="0"/>
                <xsd:element ref="ns2:rkProjectNumber" minOccurs="0"/>
                <xsd:element ref="ns2:rkCaseID" minOccurs="0"/>
                <xsd:element ref="ns5:rkParentCase" minOccurs="0"/>
                <xsd:element ref="ns5:rkParentCase_x003a_Name" minOccurs="0"/>
                <xsd:element ref="ns6:wpItemlocation" minOccurs="0"/>
                <xsd:element ref="ns7:rkRelatedDoc" minOccurs="0"/>
                <xsd:element ref="ns2:rkConfidential" minOccurs="0"/>
                <xsd:element ref="ns5:l0b87f47b5fd40b6a4e348aaf4c7e8b4" minOccurs="0"/>
                <xsd:element ref="ns2:e5404abefda04403849637b8b186ca8b" minOccurs="0"/>
                <xsd:element ref="ns5:o11674a1c5194f539b8fac7b8bdf8889" minOccurs="0"/>
                <xsd:element ref="ns2:p8b010f7df5842dca681a0912c2bcab2" minOccurs="0"/>
                <xsd:element ref="ns3:TaxCatchAllLabel" minOccurs="0"/>
                <xsd:element ref="ns3:TaxCatchAll" minOccurs="0"/>
                <xsd:element ref="ns5:d923a72535ef400db5bb91fb99033a1e" minOccurs="0"/>
                <xsd:element ref="ns2:a30301ec14f1485491da311a88d487d0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lcf76f155ced4ddcb4097134ff3c332f" minOccurs="0"/>
                <xsd:element ref="ns5:MediaServiceGenerationTime" minOccurs="0"/>
                <xsd:element ref="ns5:MediaServiceEventHashCode" minOccurs="0"/>
                <xsd:element ref="ns5:MediaServiceSearchProperties" minOccurs="0"/>
                <xsd:element ref="ns5:zpaGDPR_Sag_Beregnet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ac8df-6fd2-482f-b819-b97b1136af7f" elementFormDefault="qualified">
    <xsd:import namespace="http://schemas.microsoft.com/office/2006/documentManagement/types"/>
    <xsd:import namespace="http://schemas.microsoft.com/office/infopath/2007/PartnerControls"/>
    <xsd:element name="rkActDate" ma:index="2" nillable="true" ma:displayName="Date of document creation" ma:description="If you upload an already existing document, you can use this field to note the original date of creating the document." ma:format="DateOnly" ma:internalName="rkActDate" ma:readOnly="false">
      <xsd:simpleType>
        <xsd:restriction base="dms:DateTime"/>
      </xsd:simpleType>
    </xsd:element>
    <xsd:element name="rkDeletionDate" ma:index="3" nillable="true" ma:displayName="Deletion Date" ma:description="" ma:format="DateOnly" ma:internalName="rkDeletionDate" ma:readOnly="false">
      <xsd:simpleType>
        <xsd:restriction base="dms:DateTime"/>
      </xsd:simpleType>
    </xsd:element>
    <xsd:element name="rkYellowNoteDoc" ma:index="4" nillable="true" ma:displayName="Yellow Note Doc" ma:internalName="rkYellowNoteDoc" ma:readOnly="false">
      <xsd:simpleType>
        <xsd:restriction base="dms:Note">
          <xsd:maxLength value="255"/>
        </xsd:restriction>
      </xsd:simpleType>
    </xsd:element>
    <xsd:element name="rkDocumentAdvis" ma:index="7" nillable="true" ma:displayName="Document Advis" ma:hidden="true" ma:internalName="rkDocumentAdvis" ma:readOnly="false">
      <xsd:simpleType>
        <xsd:restriction base="dms:Note"/>
      </xsd:simpleType>
    </xsd:element>
    <xsd:element name="rkArchivingPeriod" ma:index="8" nillable="true" ma:displayName="Archiving Period" ma:default="2019-2024" ma:hidden="true" ma:internalName="rkArchivingPeriod" ma:readOnly="false">
      <xsd:simpleType>
        <xsd:restriction base="dms:Text">
          <xsd:maxLength value="255"/>
        </xsd:restriction>
      </xsd:simpleType>
    </xsd:element>
    <xsd:element name="wpBusinessModule" ma:index="12" nillable="true" ma:displayName="Business Module" ma:default="LK Sager" ma:hidden="true" ma:internalName="wpBusinessModule" ma:readOnly="false">
      <xsd:simpleType>
        <xsd:restriction base="dms:Text"/>
      </xsd:simpleType>
    </xsd:element>
    <xsd:element name="rkProjectNumber" ma:index="13" nillable="true" ma:displayName="Project Number" ma:default="" ma:hidden="true" ma:internalName="rkProjectNumber" ma:readOnly="false">
      <xsd:simpleType>
        <xsd:restriction base="dms:Text">
          <xsd:maxLength value="255"/>
        </xsd:restriction>
      </xsd:simpleType>
    </xsd:element>
    <xsd:element name="rkCaseID" ma:index="16" nillable="true" ma:displayName="Case ID" ma:default="LK-2022-000562" ma:hidden="true" ma:internalName="rkCaseID" ma:readOnly="false">
      <xsd:simpleType>
        <xsd:restriction base="dms:Text">
          <xsd:maxLength value="255"/>
        </xsd:restriction>
      </xsd:simpleType>
    </xsd:element>
    <xsd:element name="rkConfidential" ma:index="26" nillable="true" ma:displayName="Confidential" ma:default="False" ma:description="" ma:internalName="rkConfidential" ma:readOnly="false">
      <xsd:simpleType>
        <xsd:restriction base="dms:Boolean"/>
      </xsd:simpleType>
    </xsd:element>
    <xsd:element name="e5404abefda04403849637b8b186ca8b" ma:index="28" nillable="true" ma:taxonomy="true" ma:internalName="e5404abefda04403849637b8b186ca8b" ma:taxonomyFieldName="rkDocumentStatus" ma:displayName="Document Status" ma:readOnly="false" ma:default="2;#Final|9ae6fcd9-b451-46c0-9019-188a10b11456" ma:fieldId="{e5404abe-fda0-4403-8496-37b8b186ca8b}" ma:sspId="a6bba7c3-5107-49f1-abb3-1b46ebc15f72" ma:termSetId="78361e7a-d923-40e8-a730-0048d23b6454" ma:anchorId="a29111a7-f711-4224-8350-0bd8393b3a0f" ma:open="false" ma:isKeyword="false">
      <xsd:complexType>
        <xsd:sequence>
          <xsd:element ref="pc:Terms" minOccurs="0" maxOccurs="1"/>
        </xsd:sequence>
      </xsd:complexType>
    </xsd:element>
    <xsd:element name="p8b010f7df5842dca681a0912c2bcab2" ma:index="31" nillable="true" ma:taxonomy="true" ma:internalName="p8b010f7df5842dca681a0912c2bcab2" ma:taxonomyFieldName="rkDocDirection" ma:displayName="Document Direction" ma:readOnly="false" ma:default="1;#Internal|bf6bc60c-60b7-4f48-b412-c18e1ee58d20" ma:fieldId="{98b010f7-df58-42dc-a681-a0912c2bcab2}" ma:sspId="a6bba7c3-5107-49f1-abb3-1b46ebc15f72" ma:termSetId="79fb452f-4e81-49d7-bc6b-6702f6ca3880" ma:anchorId="ff9dba2f-780a-414f-8471-20c97a51bfc6" ma:open="false" ma:isKeyword="false">
      <xsd:complexType>
        <xsd:sequence>
          <xsd:element ref="pc:Terms" minOccurs="0" maxOccurs="1"/>
        </xsd:sequence>
      </xsd:complexType>
    </xsd:element>
    <xsd:element name="a30301ec14f1485491da311a88d487d0" ma:index="37" nillable="true" ma:taxonomy="true" ma:internalName="a30301ec14f1485491da311a88d487d0" ma:taxonomyFieldName="rkOpenConfidential" ma:displayName="Open/Confidential" ma:readOnly="false" ma:default="" ma:fieldId="{a30301ec-14f1-4854-91da-311a88d487d0}" ma:sspId="a6bba7c3-5107-49f1-abb3-1b46ebc15f72" ma:termSetId="a89445e1-73f4-4940-9c6c-20c6e19149d6" ma:anchorId="38c548bf-e54a-488a-9205-2631695ae108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9e298-6711-4c2e-b998-25b6d616e0da" elementFormDefault="qualified">
    <xsd:import namespace="http://schemas.microsoft.com/office/2006/documentManagement/types"/>
    <xsd:import namespace="http://schemas.microsoft.com/office/infopath/2007/PartnerControls"/>
    <xsd:element name="TaxCatchAllLabel" ma:index="32" nillable="true" ma:displayName="Taxonomy Catch All Column1" ma:hidden="true" ma:list="{80cadffb-3d8b-49e3-95b9-f1883cfd8ea0}" ma:internalName="TaxCatchAllLabel" ma:readOnly="true" ma:showField="CatchAllDataLabel" ma:web="9a29e298-6711-4c2e-b998-25b6d616e0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3" nillable="true" ma:displayName="Taxonomy Catch All Column" ma:hidden="true" ma:list="{80cadffb-3d8b-49e3-95b9-f1883cfd8ea0}" ma:internalName="TaxCatchAll" ma:showField="CatchAllData" ma:web="9a29e298-6711-4c2e-b998-25b6d616e0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eec68-b05e-4e2e-88e5-2ac3e13fe809" elementFormDefault="qualified">
    <xsd:import namespace="http://schemas.microsoft.com/office/2006/documentManagement/types"/>
    <xsd:import namespace="http://schemas.microsoft.com/office/infopath/2007/PartnerControls"/>
    <xsd:element name="wp_tag" ma:index="9" nillable="true" ma:displayName="Stage tag" ma:default="Open" ma:internalName="wp_tag" ma:readOnly="false">
      <xsd:simpleType>
        <xsd:restriction base="dms:Text"/>
      </xsd:simpleType>
    </xsd:element>
    <xsd:element name="wpDocumentId" ma:index="10" nillable="true" ma:displayName="Document ID" ma:description="This field is can be used as a unique Document ID set by the WorkPoint Numerator Service" ma:hidden="true" ma:internalName="wpDocumentId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0af6b-6bbf-4e77-9768-978fa9cfcb66" elementFormDefault="qualified">
    <xsd:import namespace="http://schemas.microsoft.com/office/2006/documentManagement/types"/>
    <xsd:import namespace="http://schemas.microsoft.com/office/infopath/2007/PartnerControls"/>
    <xsd:element name="wp_entitynamefield" ma:index="11" nillable="true" ma:displayName="Case name" ma:default="2022 Digital innovation toolbox" ma:hidden="true" ma:internalName="wp_entitynamefield" ma:readOnly="false">
      <xsd:simpleType>
        <xsd:restriction base="dms:Text"/>
      </xsd:simpleType>
    </xsd:element>
    <xsd:element name="rkParentCase" ma:index="18" nillable="true" ma:displayName="Parent Case ID" ma:default="" ma:hidden="true" ma:internalName="rkParentCase" ma:readOnly="false">
      <xsd:simpleType>
        <xsd:restriction base="dms:Text"/>
      </xsd:simpleType>
    </xsd:element>
    <xsd:element name="rkParentCase_x003a_Name" ma:index="19" nillable="true" ma:displayName="Parent Case" ma:default="" ma:hidden="true" ma:internalName="rkParentCase_x003a_Name" ma:readOnly="false">
      <xsd:simpleType>
        <xsd:restriction base="dms:Text"/>
      </xsd:simpleType>
    </xsd:element>
    <xsd:element name="l0b87f47b5fd40b6a4e348aaf4c7e8b4" ma:index="27" nillable="true" ma:taxonomy="true" ma:internalName="l0b87f47b5fd40b6a4e348aaf4c7e8b4" ma:taxonomyFieldName="rkProcess" ma:displayName="Process" ma:readOnly="false" ma:default="94;#Global|95facd43-4c32-4e9a-9df5-67821726541f" ma:fieldId="{50b87f47-b5fd-40b6-a4e3-48aaf4c7e8b4}" ma:sspId="a6bba7c3-5107-49f1-abb3-1b46ebc15f72" ma:termSetId="00571633-8780-43e7-b6b1-637829dbeb78" ma:anchorId="22bfe7ec-e31c-43a5-822a-3141cd045829" ma:open="false" ma:isKeyword="false">
      <xsd:complexType>
        <xsd:sequence>
          <xsd:element ref="pc:Terms" minOccurs="0" maxOccurs="1"/>
        </xsd:sequence>
      </xsd:complexType>
    </xsd:element>
    <xsd:element name="o11674a1c5194f539b8fac7b8bdf8889" ma:index="30" nillable="true" ma:taxonomy="true" ma:internalName="o11674a1c5194f539b8fac7b8bdf8889" ma:taxonomyFieldName="rkCaseRespUnit" ma:displayName="Case Responsible Unit" ma:readOnly="false" ma:default="267;#International afdeling:Technical Quality ＆ Impact|c9b49345-7375-4e11-a10f-4dbbde3a29a3" ma:fieldId="{811674a1-c519-4f53-9b8f-ac7b8bdf8889}" ma:sspId="a6bba7c3-5107-49f1-abb3-1b46ebc15f72" ma:termSetId="8e0c7b93-44db-40e5-8783-45b8f0433a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923a72535ef400db5bb91fb99033a1e" ma:index="34" nillable="true" ma:taxonomy="true" ma:internalName="d923a72535ef400db5bb91fb99033a1e" ma:taxonomyFieldName="rkSubject" ma:displayName="Subject" ma:readOnly="false" ma:default="42;#Project Development|ea95ca56-4593-4ddf-bb44-4d625fd703e5;#174;##Analysis|7e18c5fb-c3db-441a-a13c-b4c3de5cbd2f;#85;##Project|f4133c07-e6aa-4462-92ac-ead541b4bde8;#112;##Other technical support|326b5b11-6654-4a99-bd56-b9afc928570a;#155;##Capacity Building|598d68aa-623d-45ec-bceb-d205edf42155;#93;##Strategy ＆ Prioritisation|7e0e2e56-07ae-4f0b-84da-e6e3da9508c1" ma:fieldId="{d923a725-35ef-400d-b5bb-91fb99033a1e}" ma:taxonomyMulti="true" ma:sspId="a6bba7c3-5107-49f1-abb3-1b46ebc15f72" ma:termSetId="c39bd6dd-8752-448c-817a-60b94217b09a" ma:anchorId="877d3b0b-78a5-436d-b780-b7d2507d4384" ma:open="false" ma:isKeyword="false">
      <xsd:complexType>
        <xsd:sequence>
          <xsd:element ref="pc:Terms" minOccurs="0" maxOccurs="1"/>
        </xsd:sequence>
      </xsd:complexType>
    </xsd:element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a6bba7c3-5107-49f1-abb3-1b46ebc15f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zpaGDPR_Sag_Beregnet" ma:index="47" nillable="true" ma:displayName="GDPR_Sag_Beregnet" ma:default="" ma:internalName="zpaGDPR_Sag_Beregnet" ma:readOnly="false">
      <xsd:simpleType>
        <xsd:restriction base="dms:Text"/>
      </xsd:simpleType>
    </xsd:element>
    <xsd:element name="MediaServiceObjectDetectorVersions" ma:index="4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fd2bb-3d4a-4549-9197-f3410a8da64b" elementFormDefault="qualified">
    <xsd:import namespace="http://schemas.microsoft.com/office/2006/documentManagement/types"/>
    <xsd:import namespace="http://schemas.microsoft.com/office/infopath/2007/PartnerControls"/>
    <xsd:element name="wpItemlocation" ma:index="22" nillable="true" ma:displayName="wpItemLocation" ma:default="52f89f3b39354c7c9851847cb57fcabb;4a4729547dea44959d8bce78817e3c8e;8718;" ma:internalName="wpItem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8c0ea-29d7-4d74-b0ca-d2033b5a6160" elementFormDefault="qualified">
    <xsd:import namespace="http://schemas.microsoft.com/office/2006/documentManagement/types"/>
    <xsd:import namespace="http://schemas.microsoft.com/office/infopath/2007/PartnerControls"/>
    <xsd:element name="rkRelatedDoc" ma:index="25" nillable="true" ma:displayName="Related document" ma:hidden="true" ma:list="{e220af6b-6bbf-4e77-9768-978fa9cfcb66}" ma:internalName="rkRelatedDoc" ma:readOnly="fal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88D346-4E79-45BE-88BB-57DE808E7A6C}">
  <ds:schemaRefs>
    <ds:schemaRef ds:uri="http://schemas.microsoft.com/office/infopath/2007/PartnerControls"/>
    <ds:schemaRef ds:uri="http://schemas.microsoft.com/office/2006/metadata/properties"/>
    <ds:schemaRef ds:uri="abbeec68-b05e-4e2e-88e5-2ac3e13fe809"/>
    <ds:schemaRef ds:uri="http://www.w3.org/XML/1998/namespace"/>
    <ds:schemaRef ds:uri="http://purl.org/dc/terms/"/>
    <ds:schemaRef ds:uri="http://purl.org/dc/dcmitype/"/>
    <ds:schemaRef ds:uri="http://purl.org/dc/elements/1.1/"/>
    <ds:schemaRef ds:uri="9a29e298-6711-4c2e-b998-25b6d616e0da"/>
    <ds:schemaRef ds:uri="14bfd2bb-3d4a-4549-9197-f3410a8da64b"/>
    <ds:schemaRef ds:uri="http://schemas.microsoft.com/office/2006/documentManagement/types"/>
    <ds:schemaRef ds:uri="http://schemas.openxmlformats.org/package/2006/metadata/core-properties"/>
    <ds:schemaRef ds:uri="0248c0ea-29d7-4d74-b0ca-d2033b5a6160"/>
    <ds:schemaRef ds:uri="e220af6b-6bbf-4e77-9768-978fa9cfcb66"/>
    <ds:schemaRef ds:uri="d04ac8df-6fd2-482f-b819-b97b1136af7f"/>
  </ds:schemaRefs>
</ds:datastoreItem>
</file>

<file path=customXml/itemProps2.xml><?xml version="1.0" encoding="utf-8"?>
<ds:datastoreItem xmlns:ds="http://schemas.openxmlformats.org/officeDocument/2006/customXml" ds:itemID="{2C5E4218-FC56-4667-AA3C-48AE0A6CC4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F4B50C-876E-404E-A061-23A9D10E1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4ac8df-6fd2-482f-b819-b97b1136af7f"/>
    <ds:schemaRef ds:uri="9a29e298-6711-4c2e-b998-25b6d616e0da"/>
    <ds:schemaRef ds:uri="abbeec68-b05e-4e2e-88e5-2ac3e13fe809"/>
    <ds:schemaRef ds:uri="e220af6b-6bbf-4e77-9768-978fa9cfcb66"/>
    <ds:schemaRef ds:uri="14bfd2bb-3d4a-4549-9197-f3410a8da64b"/>
    <ds:schemaRef ds:uri="0248c0ea-29d7-4d74-b0ca-d2033b5a61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7353</TotalTime>
  <Words>168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Inter</vt:lpstr>
      <vt:lpstr>Arial</vt:lpstr>
      <vt:lpstr>Montserrat</vt:lpstr>
      <vt:lpstr>Calibri</vt:lpstr>
      <vt:lpstr>Montserrat SemiBold</vt:lpstr>
      <vt:lpstr>Bebas</vt:lpstr>
      <vt:lpstr>Calibri Light</vt:lpstr>
      <vt:lpstr>Office Theme</vt:lpstr>
      <vt:lpstr>PowerPoint Presentation</vt:lpstr>
    </vt:vector>
  </TitlesOfParts>
  <Company>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Karen Kisakeni Sørensen</cp:lastModifiedBy>
  <cp:revision>6</cp:revision>
  <cp:lastPrinted>2023-02-14T13:28:41Z</cp:lastPrinted>
  <dcterms:created xsi:type="dcterms:W3CDTF">2015-02-25T15:20:40Z</dcterms:created>
  <dcterms:modified xsi:type="dcterms:W3CDTF">2023-11-02T16:08:31Z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0843f49-ba84-4571-b1b5-bbf501ecdde5_Enabled">
    <vt:lpwstr>true</vt:lpwstr>
  </property>
  <property fmtid="{D5CDD505-2E9C-101B-9397-08002B2CF9AE}" pid="3" name="MSIP_Label_60843f49-ba84-4571-b1b5-bbf501ecdde5_SetDate">
    <vt:lpwstr>2023-01-13T13:10:08Z</vt:lpwstr>
  </property>
  <property fmtid="{D5CDD505-2E9C-101B-9397-08002B2CF9AE}" pid="4" name="MSIP_Label_60843f49-ba84-4571-b1b5-bbf501ecdde5_Method">
    <vt:lpwstr>Privileged</vt:lpwstr>
  </property>
  <property fmtid="{D5CDD505-2E9C-101B-9397-08002B2CF9AE}" pid="5" name="MSIP_Label_60843f49-ba84-4571-b1b5-bbf501ecdde5_Name">
    <vt:lpwstr>Red Cross - Red Crescent Internal</vt:lpwstr>
  </property>
  <property fmtid="{D5CDD505-2E9C-101B-9397-08002B2CF9AE}" pid="6" name="MSIP_Label_60843f49-ba84-4571-b1b5-bbf501ecdde5_SiteId">
    <vt:lpwstr>a2b53be5-734e-4e6c-ab0d-d184f60fd917</vt:lpwstr>
  </property>
  <property fmtid="{D5CDD505-2E9C-101B-9397-08002B2CF9AE}" pid="7" name="MSIP_Label_60843f49-ba84-4571-b1b5-bbf501ecdde5_ActionId">
    <vt:lpwstr>67d5ac09-9e04-4f54-baf5-a1fecdaa2694</vt:lpwstr>
  </property>
  <property fmtid="{D5CDD505-2E9C-101B-9397-08002B2CF9AE}" pid="8" name="MSIP_Label_60843f49-ba84-4571-b1b5-bbf501ecdde5_ContentBits">
    <vt:lpwstr>2</vt:lpwstr>
  </property>
  <property fmtid="{D5CDD505-2E9C-101B-9397-08002B2CF9AE}" pid="9" name="ContentTypeId">
    <vt:lpwstr>0x010100BAF7254234723E48BEAA5279D19E83B80071A4DE9977CE5C44A7C2697AAD021DA5</vt:lpwstr>
  </property>
  <property fmtid="{D5CDD505-2E9C-101B-9397-08002B2CF9AE}" pid="10" name="rkSubject">
    <vt:lpwstr>42;#Project Development|ea95ca56-4593-4ddf-bb44-4d625fd703e5;#174;##Analysis|7e18c5fb-c3db-441a-a13c-b4c3de5cbd2f;#85;##Project|f4133c07-e6aa-4462-92ac-ead541b4bde8;#112;##Other technical support|326b5b11-6654-4a99-bd56-b9afc928570a;#155;##Capacity Building|598d68aa-623d-45ec-bceb-d205edf42155;#93;##Strategy ＆ Prioritisation|7e0e2e56-07ae-4f0b-84da-e6e3da9508c1</vt:lpwstr>
  </property>
  <property fmtid="{D5CDD505-2E9C-101B-9397-08002B2CF9AE}" pid="11" name="MediaServiceImageTags">
    <vt:lpwstr/>
  </property>
  <property fmtid="{D5CDD505-2E9C-101B-9397-08002B2CF9AE}" pid="12" name="rkCaseRespUnit">
    <vt:lpwstr>267;#International afdeling:Technical Quality ＆ Impact|c9b49345-7375-4e11-a10f-4dbbde3a29a3</vt:lpwstr>
  </property>
  <property fmtid="{D5CDD505-2E9C-101B-9397-08002B2CF9AE}" pid="13" name="rkOpenConfidential">
    <vt:lpwstr>8;#Open|5b634c15-81a0-4474-a1b9-c7fcf95d35c4</vt:lpwstr>
  </property>
  <property fmtid="{D5CDD505-2E9C-101B-9397-08002B2CF9AE}" pid="14" name="rkDocDirection">
    <vt:lpwstr>9;#Internal|bf6bc60c-60b7-4f48-b412-c18e1ee58d20</vt:lpwstr>
  </property>
  <property fmtid="{D5CDD505-2E9C-101B-9397-08002B2CF9AE}" pid="15" name="rkDocumentStatus">
    <vt:lpwstr>10;#Final|9ae6fcd9-b451-46c0-9019-188a10b11456</vt:lpwstr>
  </property>
  <property fmtid="{D5CDD505-2E9C-101B-9397-08002B2CF9AE}" pid="16" name="rkProcess">
    <vt:lpwstr>94;#Global|95facd43-4c32-4e9a-9df5-67821726541f</vt:lpwstr>
  </property>
</Properties>
</file>