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9" r:id="rId5"/>
    <p:sldId id="270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A8FF"/>
    <a:srgbClr val="D7C8FF"/>
    <a:srgbClr val="8859FF"/>
    <a:srgbClr val="EFEAFF"/>
    <a:srgbClr val="87FF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236CF2-8649-4185-B05E-B2D72F3DF741}" v="13" dt="2023-11-01T12:36:37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Kisakeni Sørensen" userId="7fe41eb5-7f12-4d30-9dd4-a2c0ddf6b2ed" providerId="ADAL" clId="{23236CF2-8649-4185-B05E-B2D72F3DF741}"/>
    <pc:docChg chg="undo custSel modSld">
      <pc:chgData name="Karen Kisakeni Sørensen" userId="7fe41eb5-7f12-4d30-9dd4-a2c0ddf6b2ed" providerId="ADAL" clId="{23236CF2-8649-4185-B05E-B2D72F3DF741}" dt="2023-11-01T12:39:25.524" v="237" actId="14100"/>
      <pc:docMkLst>
        <pc:docMk/>
      </pc:docMkLst>
      <pc:sldChg chg="modSp mod">
        <pc:chgData name="Karen Kisakeni Sørensen" userId="7fe41eb5-7f12-4d30-9dd4-a2c0ddf6b2ed" providerId="ADAL" clId="{23236CF2-8649-4185-B05E-B2D72F3DF741}" dt="2023-11-01T12:39:25.524" v="237" actId="14100"/>
        <pc:sldMkLst>
          <pc:docMk/>
          <pc:sldMk cId="2764911791" sldId="269"/>
        </pc:sldMkLst>
        <pc:spChg chg="mod">
          <ac:chgData name="Karen Kisakeni Sørensen" userId="7fe41eb5-7f12-4d30-9dd4-a2c0ddf6b2ed" providerId="ADAL" clId="{23236CF2-8649-4185-B05E-B2D72F3DF741}" dt="2023-11-01T12:17:18.404" v="9" actId="207"/>
          <ac:spMkLst>
            <pc:docMk/>
            <pc:sldMk cId="2764911791" sldId="269"/>
            <ac:spMk id="10" creationId="{97064FD1-A148-946F-296C-68CEB21F3DA3}"/>
          </ac:spMkLst>
        </pc:spChg>
        <pc:spChg chg="mod">
          <ac:chgData name="Karen Kisakeni Sørensen" userId="7fe41eb5-7f12-4d30-9dd4-a2c0ddf6b2ed" providerId="ADAL" clId="{23236CF2-8649-4185-B05E-B2D72F3DF741}" dt="2023-11-01T12:16:23.056" v="4" actId="255"/>
          <ac:spMkLst>
            <pc:docMk/>
            <pc:sldMk cId="2764911791" sldId="269"/>
            <ac:spMk id="12" creationId="{3BA524BB-C308-8B21-722D-28E8EDDAC362}"/>
          </ac:spMkLst>
        </pc:spChg>
        <pc:spChg chg="mod">
          <ac:chgData name="Karen Kisakeni Sørensen" userId="7fe41eb5-7f12-4d30-9dd4-a2c0ddf6b2ed" providerId="ADAL" clId="{23236CF2-8649-4185-B05E-B2D72F3DF741}" dt="2023-11-01T12:15:13.809" v="1" actId="255"/>
          <ac:spMkLst>
            <pc:docMk/>
            <pc:sldMk cId="2764911791" sldId="269"/>
            <ac:spMk id="13" creationId="{3B93DB5F-35A4-5D1B-22C7-4BE8876D53B5}"/>
          </ac:spMkLst>
        </pc:spChg>
        <pc:spChg chg="mod">
          <ac:chgData name="Karen Kisakeni Sørensen" userId="7fe41eb5-7f12-4d30-9dd4-a2c0ddf6b2ed" providerId="ADAL" clId="{23236CF2-8649-4185-B05E-B2D72F3DF741}" dt="2023-11-01T12:16:29.067" v="5" actId="255"/>
          <ac:spMkLst>
            <pc:docMk/>
            <pc:sldMk cId="2764911791" sldId="269"/>
            <ac:spMk id="14" creationId="{AB667468-EF4F-CDEA-1C48-E11F4CF9D420}"/>
          </ac:spMkLst>
        </pc:spChg>
        <pc:spChg chg="mod">
          <ac:chgData name="Karen Kisakeni Sørensen" userId="7fe41eb5-7f12-4d30-9dd4-a2c0ddf6b2ed" providerId="ADAL" clId="{23236CF2-8649-4185-B05E-B2D72F3DF741}" dt="2023-11-01T12:17:24.489" v="10" actId="207"/>
          <ac:spMkLst>
            <pc:docMk/>
            <pc:sldMk cId="2764911791" sldId="269"/>
            <ac:spMk id="15" creationId="{2A9B99F1-1072-60F3-1BC9-7D838DB8BAFA}"/>
          </ac:spMkLst>
        </pc:spChg>
        <pc:spChg chg="mod">
          <ac:chgData name="Karen Kisakeni Sørensen" userId="7fe41eb5-7f12-4d30-9dd4-a2c0ddf6b2ed" providerId="ADAL" clId="{23236CF2-8649-4185-B05E-B2D72F3DF741}" dt="2023-11-01T12:15:58.946" v="2" actId="207"/>
          <ac:spMkLst>
            <pc:docMk/>
            <pc:sldMk cId="2764911791" sldId="269"/>
            <ac:spMk id="18" creationId="{A422253F-8B30-341B-EFD0-51FA2DF260A2}"/>
          </ac:spMkLst>
        </pc:spChg>
        <pc:spChg chg="mod">
          <ac:chgData name="Karen Kisakeni Sørensen" userId="7fe41eb5-7f12-4d30-9dd4-a2c0ddf6b2ed" providerId="ADAL" clId="{23236CF2-8649-4185-B05E-B2D72F3DF741}" dt="2023-11-01T12:16:07.667" v="3" actId="207"/>
          <ac:spMkLst>
            <pc:docMk/>
            <pc:sldMk cId="2764911791" sldId="269"/>
            <ac:spMk id="19" creationId="{15E1CDE9-9450-8833-B0D5-D39F784654D5}"/>
          </ac:spMkLst>
        </pc:spChg>
        <pc:spChg chg="mod">
          <ac:chgData name="Karen Kisakeni Sørensen" userId="7fe41eb5-7f12-4d30-9dd4-a2c0ddf6b2ed" providerId="ADAL" clId="{23236CF2-8649-4185-B05E-B2D72F3DF741}" dt="2023-11-01T12:18:12.891" v="16" actId="255"/>
          <ac:spMkLst>
            <pc:docMk/>
            <pc:sldMk cId="2764911791" sldId="269"/>
            <ac:spMk id="29" creationId="{3B45879A-AAD3-8872-C322-945E47EC06D3}"/>
          </ac:spMkLst>
        </pc:spChg>
        <pc:spChg chg="mod">
          <ac:chgData name="Karen Kisakeni Sørensen" userId="7fe41eb5-7f12-4d30-9dd4-a2c0ddf6b2ed" providerId="ADAL" clId="{23236CF2-8649-4185-B05E-B2D72F3DF741}" dt="2023-11-01T12:18:04.995" v="14" actId="255"/>
          <ac:spMkLst>
            <pc:docMk/>
            <pc:sldMk cId="2764911791" sldId="269"/>
            <ac:spMk id="30" creationId="{23535BD8-98A2-7500-C215-F2ABE19FE820}"/>
          </ac:spMkLst>
        </pc:spChg>
        <pc:spChg chg="mod">
          <ac:chgData name="Karen Kisakeni Sørensen" userId="7fe41eb5-7f12-4d30-9dd4-a2c0ddf6b2ed" providerId="ADAL" clId="{23236CF2-8649-4185-B05E-B2D72F3DF741}" dt="2023-11-01T12:39:20.034" v="236" actId="14100"/>
          <ac:spMkLst>
            <pc:docMk/>
            <pc:sldMk cId="2764911791" sldId="269"/>
            <ac:spMk id="37" creationId="{7A0F4EC4-D99A-3837-9E9B-7343804F72C5}"/>
          </ac:spMkLst>
        </pc:spChg>
        <pc:spChg chg="mod">
          <ac:chgData name="Karen Kisakeni Sørensen" userId="7fe41eb5-7f12-4d30-9dd4-a2c0ddf6b2ed" providerId="ADAL" clId="{23236CF2-8649-4185-B05E-B2D72F3DF741}" dt="2023-11-01T12:38:46.054" v="231" actId="14100"/>
          <ac:spMkLst>
            <pc:docMk/>
            <pc:sldMk cId="2764911791" sldId="269"/>
            <ac:spMk id="38" creationId="{F0106204-D924-B709-5348-B1791DF34A7C}"/>
          </ac:spMkLst>
        </pc:spChg>
        <pc:spChg chg="mod">
          <ac:chgData name="Karen Kisakeni Sørensen" userId="7fe41eb5-7f12-4d30-9dd4-a2c0ddf6b2ed" providerId="ADAL" clId="{23236CF2-8649-4185-B05E-B2D72F3DF741}" dt="2023-11-01T12:39:25.524" v="237" actId="14100"/>
          <ac:spMkLst>
            <pc:docMk/>
            <pc:sldMk cId="2764911791" sldId="269"/>
            <ac:spMk id="39" creationId="{C72664C8-DCA2-A49D-9858-78BF0429C1B1}"/>
          </ac:spMkLst>
        </pc:spChg>
        <pc:spChg chg="mod">
          <ac:chgData name="Karen Kisakeni Sørensen" userId="7fe41eb5-7f12-4d30-9dd4-a2c0ddf6b2ed" providerId="ADAL" clId="{23236CF2-8649-4185-B05E-B2D72F3DF741}" dt="2023-11-01T12:38:50.395" v="232" actId="14100"/>
          <ac:spMkLst>
            <pc:docMk/>
            <pc:sldMk cId="2764911791" sldId="269"/>
            <ac:spMk id="40" creationId="{61E5FCAB-BFC9-CFCB-FED5-57E020F2BB0B}"/>
          </ac:spMkLst>
        </pc:spChg>
      </pc:sldChg>
      <pc:sldChg chg="addSp delSp modSp mod">
        <pc:chgData name="Karen Kisakeni Sørensen" userId="7fe41eb5-7f12-4d30-9dd4-a2c0ddf6b2ed" providerId="ADAL" clId="{23236CF2-8649-4185-B05E-B2D72F3DF741}" dt="2023-11-01T12:38:35.944" v="230" actId="14100"/>
        <pc:sldMkLst>
          <pc:docMk/>
          <pc:sldMk cId="1518559245" sldId="270"/>
        </pc:sldMkLst>
        <pc:spChg chg="add del mod">
          <ac:chgData name="Karen Kisakeni Sørensen" userId="7fe41eb5-7f12-4d30-9dd4-a2c0ddf6b2ed" providerId="ADAL" clId="{23236CF2-8649-4185-B05E-B2D72F3DF741}" dt="2023-11-01T12:34:47.024" v="159" actId="478"/>
          <ac:spMkLst>
            <pc:docMk/>
            <pc:sldMk cId="1518559245" sldId="270"/>
            <ac:spMk id="2" creationId="{6E2A761E-F7AF-247F-EC6F-2F143E8ADCB0}"/>
          </ac:spMkLst>
        </pc:spChg>
        <pc:spChg chg="del">
          <ac:chgData name="Karen Kisakeni Sørensen" userId="7fe41eb5-7f12-4d30-9dd4-a2c0ddf6b2ed" providerId="ADAL" clId="{23236CF2-8649-4185-B05E-B2D72F3DF741}" dt="2023-11-01T12:29:53.185" v="17" actId="478"/>
          <ac:spMkLst>
            <pc:docMk/>
            <pc:sldMk cId="1518559245" sldId="270"/>
            <ac:spMk id="3" creationId="{CFAA85A3-B9BB-DBBB-77F3-0C4282C1D980}"/>
          </ac:spMkLst>
        </pc:spChg>
        <pc:spChg chg="mod">
          <ac:chgData name="Karen Kisakeni Sørensen" userId="7fe41eb5-7f12-4d30-9dd4-a2c0ddf6b2ed" providerId="ADAL" clId="{23236CF2-8649-4185-B05E-B2D72F3DF741}" dt="2023-11-01T12:35:38.424" v="181" actId="20577"/>
          <ac:spMkLst>
            <pc:docMk/>
            <pc:sldMk cId="1518559245" sldId="270"/>
            <ac:spMk id="4" creationId="{017CEC0C-4F57-EBFB-3F23-FC65E5347B08}"/>
          </ac:spMkLst>
        </pc:spChg>
        <pc:spChg chg="del mod">
          <ac:chgData name="Karen Kisakeni Sørensen" userId="7fe41eb5-7f12-4d30-9dd4-a2c0ddf6b2ed" providerId="ADAL" clId="{23236CF2-8649-4185-B05E-B2D72F3DF741}" dt="2023-11-01T12:34:24.184" v="134" actId="478"/>
          <ac:spMkLst>
            <pc:docMk/>
            <pc:sldMk cId="1518559245" sldId="270"/>
            <ac:spMk id="5" creationId="{5C68827A-ECD7-12F7-25D7-F132B0CB7510}"/>
          </ac:spMkLst>
        </pc:spChg>
        <pc:spChg chg="del">
          <ac:chgData name="Karen Kisakeni Sørensen" userId="7fe41eb5-7f12-4d30-9dd4-a2c0ddf6b2ed" providerId="ADAL" clId="{23236CF2-8649-4185-B05E-B2D72F3DF741}" dt="2023-11-01T12:36:19.626" v="207" actId="478"/>
          <ac:spMkLst>
            <pc:docMk/>
            <pc:sldMk cId="1518559245" sldId="270"/>
            <ac:spMk id="6" creationId="{C165127D-7EDC-F952-46D0-FBF6335F268E}"/>
          </ac:spMkLst>
        </pc:spChg>
        <pc:spChg chg="del">
          <ac:chgData name="Karen Kisakeni Sørensen" userId="7fe41eb5-7f12-4d30-9dd4-a2c0ddf6b2ed" providerId="ADAL" clId="{23236CF2-8649-4185-B05E-B2D72F3DF741}" dt="2023-11-01T12:36:28.764" v="210" actId="478"/>
          <ac:spMkLst>
            <pc:docMk/>
            <pc:sldMk cId="1518559245" sldId="270"/>
            <ac:spMk id="7" creationId="{7DDB42C7-C93A-51F0-736E-354D2B02F293}"/>
          </ac:spMkLst>
        </pc:spChg>
        <pc:spChg chg="del">
          <ac:chgData name="Karen Kisakeni Sørensen" userId="7fe41eb5-7f12-4d30-9dd4-a2c0ddf6b2ed" providerId="ADAL" clId="{23236CF2-8649-4185-B05E-B2D72F3DF741}" dt="2023-11-01T12:35:17.304" v="172" actId="478"/>
          <ac:spMkLst>
            <pc:docMk/>
            <pc:sldMk cId="1518559245" sldId="270"/>
            <ac:spMk id="8" creationId="{67AEEB20-4207-3375-433C-B48D4D061818}"/>
          </ac:spMkLst>
        </pc:spChg>
        <pc:spChg chg="del">
          <ac:chgData name="Karen Kisakeni Sørensen" userId="7fe41eb5-7f12-4d30-9dd4-a2c0ddf6b2ed" providerId="ADAL" clId="{23236CF2-8649-4185-B05E-B2D72F3DF741}" dt="2023-11-01T12:34:06.424" v="127" actId="478"/>
          <ac:spMkLst>
            <pc:docMk/>
            <pc:sldMk cId="1518559245" sldId="270"/>
            <ac:spMk id="9" creationId="{8B6ED615-3FA7-D529-3204-A6ED671FC183}"/>
          </ac:spMkLst>
        </pc:spChg>
        <pc:spChg chg="del mod">
          <ac:chgData name="Karen Kisakeni Sørensen" userId="7fe41eb5-7f12-4d30-9dd4-a2c0ddf6b2ed" providerId="ADAL" clId="{23236CF2-8649-4185-B05E-B2D72F3DF741}" dt="2023-11-01T12:33:00.795" v="23" actId="478"/>
          <ac:spMkLst>
            <pc:docMk/>
            <pc:sldMk cId="1518559245" sldId="270"/>
            <ac:spMk id="11" creationId="{9DF8217A-223F-7ED3-098C-D1705748CFBD}"/>
          </ac:spMkLst>
        </pc:spChg>
        <pc:spChg chg="mod">
          <ac:chgData name="Karen Kisakeni Sørensen" userId="7fe41eb5-7f12-4d30-9dd4-a2c0ddf6b2ed" providerId="ADAL" clId="{23236CF2-8649-4185-B05E-B2D72F3DF741}" dt="2023-11-01T12:37:24.146" v="223" actId="255"/>
          <ac:spMkLst>
            <pc:docMk/>
            <pc:sldMk cId="1518559245" sldId="270"/>
            <ac:spMk id="12" creationId="{3BA524BB-C308-8B21-722D-28E8EDDAC362}"/>
          </ac:spMkLst>
        </pc:spChg>
        <pc:spChg chg="mod">
          <ac:chgData name="Karen Kisakeni Sørensen" userId="7fe41eb5-7f12-4d30-9dd4-a2c0ddf6b2ed" providerId="ADAL" clId="{23236CF2-8649-4185-B05E-B2D72F3DF741}" dt="2023-11-01T12:37:20.014" v="222" actId="255"/>
          <ac:spMkLst>
            <pc:docMk/>
            <pc:sldMk cId="1518559245" sldId="270"/>
            <ac:spMk id="13" creationId="{3B93DB5F-35A4-5D1B-22C7-4BE8876D53B5}"/>
          </ac:spMkLst>
        </pc:spChg>
        <pc:spChg chg="mod">
          <ac:chgData name="Karen Kisakeni Sørensen" userId="7fe41eb5-7f12-4d30-9dd4-a2c0ddf6b2ed" providerId="ADAL" clId="{23236CF2-8649-4185-B05E-B2D72F3DF741}" dt="2023-11-01T12:37:56.764" v="226" actId="207"/>
          <ac:spMkLst>
            <pc:docMk/>
            <pc:sldMk cId="1518559245" sldId="270"/>
            <ac:spMk id="14" creationId="{AB667468-EF4F-CDEA-1C48-E11F4CF9D420}"/>
          </ac:spMkLst>
        </pc:spChg>
        <pc:spChg chg="mod">
          <ac:chgData name="Karen Kisakeni Sørensen" userId="7fe41eb5-7f12-4d30-9dd4-a2c0ddf6b2ed" providerId="ADAL" clId="{23236CF2-8649-4185-B05E-B2D72F3DF741}" dt="2023-11-01T12:37:35.914" v="225" actId="207"/>
          <ac:spMkLst>
            <pc:docMk/>
            <pc:sldMk cId="1518559245" sldId="270"/>
            <ac:spMk id="15" creationId="{2A9B99F1-1072-60F3-1BC9-7D838DB8BAFA}"/>
          </ac:spMkLst>
        </pc:spChg>
        <pc:spChg chg="mod">
          <ac:chgData name="Karen Kisakeni Sørensen" userId="7fe41eb5-7f12-4d30-9dd4-a2c0ddf6b2ed" providerId="ADAL" clId="{23236CF2-8649-4185-B05E-B2D72F3DF741}" dt="2023-11-01T12:30:05.873" v="19" actId="207"/>
          <ac:spMkLst>
            <pc:docMk/>
            <pc:sldMk cId="1518559245" sldId="270"/>
            <ac:spMk id="19" creationId="{15E1CDE9-9450-8833-B0D5-D39F784654D5}"/>
          </ac:spMkLst>
        </pc:spChg>
        <pc:spChg chg="mod">
          <ac:chgData name="Karen Kisakeni Sørensen" userId="7fe41eb5-7f12-4d30-9dd4-a2c0ddf6b2ed" providerId="ADAL" clId="{23236CF2-8649-4185-B05E-B2D72F3DF741}" dt="2023-11-01T12:33:43.314" v="123" actId="20577"/>
          <ac:spMkLst>
            <pc:docMk/>
            <pc:sldMk cId="1518559245" sldId="270"/>
            <ac:spMk id="21" creationId="{47F1EE5D-6756-0817-91F2-59C3FD975FEA}"/>
          </ac:spMkLst>
        </pc:spChg>
        <pc:spChg chg="add del mod">
          <ac:chgData name="Karen Kisakeni Sørensen" userId="7fe41eb5-7f12-4d30-9dd4-a2c0ddf6b2ed" providerId="ADAL" clId="{23236CF2-8649-4185-B05E-B2D72F3DF741}" dt="2023-11-01T12:34:48.794" v="160" actId="478"/>
          <ac:spMkLst>
            <pc:docMk/>
            <pc:sldMk cId="1518559245" sldId="270"/>
            <ac:spMk id="23" creationId="{00E09132-5F38-5B97-FA19-26E6B1D915EB}"/>
          </ac:spMkLst>
        </pc:spChg>
        <pc:spChg chg="add del mod">
          <ac:chgData name="Karen Kisakeni Sørensen" userId="7fe41eb5-7f12-4d30-9dd4-a2c0ddf6b2ed" providerId="ADAL" clId="{23236CF2-8649-4185-B05E-B2D72F3DF741}" dt="2023-11-01T12:34:59.544" v="165" actId="478"/>
          <ac:spMkLst>
            <pc:docMk/>
            <pc:sldMk cId="1518559245" sldId="270"/>
            <ac:spMk id="25" creationId="{4C749FDC-667E-1A59-CFE0-AE689BD70D53}"/>
          </ac:spMkLst>
        </pc:spChg>
        <pc:spChg chg="add mod">
          <ac:chgData name="Karen Kisakeni Sørensen" userId="7fe41eb5-7f12-4d30-9dd4-a2c0ddf6b2ed" providerId="ADAL" clId="{23236CF2-8649-4185-B05E-B2D72F3DF741}" dt="2023-11-01T12:35:45.994" v="187" actId="20577"/>
          <ac:spMkLst>
            <pc:docMk/>
            <pc:sldMk cId="1518559245" sldId="270"/>
            <ac:spMk id="26" creationId="{18BEE82D-1A8F-F0B8-7796-1032581DE706}"/>
          </ac:spMkLst>
        </pc:spChg>
        <pc:spChg chg="add mod">
          <ac:chgData name="Karen Kisakeni Sørensen" userId="7fe41eb5-7f12-4d30-9dd4-a2c0ddf6b2ed" providerId="ADAL" clId="{23236CF2-8649-4185-B05E-B2D72F3DF741}" dt="2023-11-01T12:35:41.550" v="184" actId="20577"/>
          <ac:spMkLst>
            <pc:docMk/>
            <pc:sldMk cId="1518559245" sldId="270"/>
            <ac:spMk id="27" creationId="{A393F259-E55B-3DA3-7FFA-F115036F483D}"/>
          </ac:spMkLst>
        </pc:spChg>
        <pc:spChg chg="add mod">
          <ac:chgData name="Karen Kisakeni Sørensen" userId="7fe41eb5-7f12-4d30-9dd4-a2c0ddf6b2ed" providerId="ADAL" clId="{23236CF2-8649-4185-B05E-B2D72F3DF741}" dt="2023-11-01T12:35:50.674" v="190" actId="20577"/>
          <ac:spMkLst>
            <pc:docMk/>
            <pc:sldMk cId="1518559245" sldId="270"/>
            <ac:spMk id="28" creationId="{042385E0-1114-329B-E948-3C139EF0FEFA}"/>
          </ac:spMkLst>
        </pc:spChg>
        <pc:spChg chg="mod">
          <ac:chgData name="Karen Kisakeni Sørensen" userId="7fe41eb5-7f12-4d30-9dd4-a2c0ddf6b2ed" providerId="ADAL" clId="{23236CF2-8649-4185-B05E-B2D72F3DF741}" dt="2023-11-01T12:37:07.420" v="220" actId="255"/>
          <ac:spMkLst>
            <pc:docMk/>
            <pc:sldMk cId="1518559245" sldId="270"/>
            <ac:spMk id="29" creationId="{3B45879A-AAD3-8872-C322-945E47EC06D3}"/>
          </ac:spMkLst>
        </pc:spChg>
        <pc:spChg chg="mod">
          <ac:chgData name="Karen Kisakeni Sørensen" userId="7fe41eb5-7f12-4d30-9dd4-a2c0ddf6b2ed" providerId="ADAL" clId="{23236CF2-8649-4185-B05E-B2D72F3DF741}" dt="2023-11-01T12:37:00.650" v="218" actId="255"/>
          <ac:spMkLst>
            <pc:docMk/>
            <pc:sldMk cId="1518559245" sldId="270"/>
            <ac:spMk id="30" creationId="{23535BD8-98A2-7500-C215-F2ABE19FE820}"/>
          </ac:spMkLst>
        </pc:spChg>
        <pc:spChg chg="add mod">
          <ac:chgData name="Karen Kisakeni Sørensen" userId="7fe41eb5-7f12-4d30-9dd4-a2c0ddf6b2ed" providerId="ADAL" clId="{23236CF2-8649-4185-B05E-B2D72F3DF741}" dt="2023-11-01T12:36:04.454" v="198" actId="20577"/>
          <ac:spMkLst>
            <pc:docMk/>
            <pc:sldMk cId="1518559245" sldId="270"/>
            <ac:spMk id="35" creationId="{4AFDB0BB-86A2-C63A-2FF1-32D5D015B65E}"/>
          </ac:spMkLst>
        </pc:spChg>
        <pc:spChg chg="add mod">
          <ac:chgData name="Karen Kisakeni Sørensen" userId="7fe41eb5-7f12-4d30-9dd4-a2c0ddf6b2ed" providerId="ADAL" clId="{23236CF2-8649-4185-B05E-B2D72F3DF741}" dt="2023-11-01T12:35:57.834" v="193" actId="20577"/>
          <ac:spMkLst>
            <pc:docMk/>
            <pc:sldMk cId="1518559245" sldId="270"/>
            <ac:spMk id="36" creationId="{0ED80049-1BD9-E6A5-5439-61696742407F}"/>
          </ac:spMkLst>
        </pc:spChg>
        <pc:spChg chg="mod">
          <ac:chgData name="Karen Kisakeni Sørensen" userId="7fe41eb5-7f12-4d30-9dd4-a2c0ddf6b2ed" providerId="ADAL" clId="{23236CF2-8649-4185-B05E-B2D72F3DF741}" dt="2023-11-01T12:38:28.165" v="228" actId="14100"/>
          <ac:spMkLst>
            <pc:docMk/>
            <pc:sldMk cId="1518559245" sldId="270"/>
            <ac:spMk id="37" creationId="{7A0F4EC4-D99A-3837-9E9B-7343804F72C5}"/>
          </ac:spMkLst>
        </pc:spChg>
        <pc:spChg chg="mod">
          <ac:chgData name="Karen Kisakeni Sørensen" userId="7fe41eb5-7f12-4d30-9dd4-a2c0ddf6b2ed" providerId="ADAL" clId="{23236CF2-8649-4185-B05E-B2D72F3DF741}" dt="2023-11-01T12:38:22.424" v="227" actId="14100"/>
          <ac:spMkLst>
            <pc:docMk/>
            <pc:sldMk cId="1518559245" sldId="270"/>
            <ac:spMk id="38" creationId="{F0106204-D924-B709-5348-B1791DF34A7C}"/>
          </ac:spMkLst>
        </pc:spChg>
        <pc:spChg chg="mod">
          <ac:chgData name="Karen Kisakeni Sørensen" userId="7fe41eb5-7f12-4d30-9dd4-a2c0ddf6b2ed" providerId="ADAL" clId="{23236CF2-8649-4185-B05E-B2D72F3DF741}" dt="2023-11-01T12:38:32.455" v="229" actId="14100"/>
          <ac:spMkLst>
            <pc:docMk/>
            <pc:sldMk cId="1518559245" sldId="270"/>
            <ac:spMk id="39" creationId="{C72664C8-DCA2-A49D-9858-78BF0429C1B1}"/>
          </ac:spMkLst>
        </pc:spChg>
        <pc:spChg chg="mod">
          <ac:chgData name="Karen Kisakeni Sørensen" userId="7fe41eb5-7f12-4d30-9dd4-a2c0ddf6b2ed" providerId="ADAL" clId="{23236CF2-8649-4185-B05E-B2D72F3DF741}" dt="2023-11-01T12:38:35.944" v="230" actId="14100"/>
          <ac:spMkLst>
            <pc:docMk/>
            <pc:sldMk cId="1518559245" sldId="270"/>
            <ac:spMk id="40" creationId="{61E5FCAB-BFC9-CFCB-FED5-57E020F2BB0B}"/>
          </ac:spMkLst>
        </pc:spChg>
        <pc:spChg chg="add mod">
          <ac:chgData name="Karen Kisakeni Sørensen" userId="7fe41eb5-7f12-4d30-9dd4-a2c0ddf6b2ed" providerId="ADAL" clId="{23236CF2-8649-4185-B05E-B2D72F3DF741}" dt="2023-11-01T12:36:13.036" v="206" actId="20577"/>
          <ac:spMkLst>
            <pc:docMk/>
            <pc:sldMk cId="1518559245" sldId="270"/>
            <ac:spMk id="41" creationId="{822FFD63-1896-CB9E-EF45-74A8FFABB00D}"/>
          </ac:spMkLst>
        </pc:spChg>
        <pc:spChg chg="add mod">
          <ac:chgData name="Karen Kisakeni Sørensen" userId="7fe41eb5-7f12-4d30-9dd4-a2c0ddf6b2ed" providerId="ADAL" clId="{23236CF2-8649-4185-B05E-B2D72F3DF741}" dt="2023-11-01T12:36:09.104" v="203" actId="20577"/>
          <ac:spMkLst>
            <pc:docMk/>
            <pc:sldMk cId="1518559245" sldId="270"/>
            <ac:spMk id="42" creationId="{DBA0C79E-EE11-0282-799C-FE794317855A}"/>
          </ac:spMkLst>
        </pc:spChg>
        <pc:spChg chg="add mod">
          <ac:chgData name="Karen Kisakeni Sørensen" userId="7fe41eb5-7f12-4d30-9dd4-a2c0ddf6b2ed" providerId="ADAL" clId="{23236CF2-8649-4185-B05E-B2D72F3DF741}" dt="2023-11-01T12:36:26.367" v="209" actId="1076"/>
          <ac:spMkLst>
            <pc:docMk/>
            <pc:sldMk cId="1518559245" sldId="270"/>
            <ac:spMk id="43" creationId="{C206234D-ADFD-B029-7984-8234042F9DB4}"/>
          </ac:spMkLst>
        </pc:spChg>
        <pc:spChg chg="add mod">
          <ac:chgData name="Karen Kisakeni Sørensen" userId="7fe41eb5-7f12-4d30-9dd4-a2c0ddf6b2ed" providerId="ADAL" clId="{23236CF2-8649-4185-B05E-B2D72F3DF741}" dt="2023-11-01T12:36:46.155" v="215" actId="1076"/>
          <ac:spMkLst>
            <pc:docMk/>
            <pc:sldMk cId="1518559245" sldId="270"/>
            <ac:spMk id="44" creationId="{1CC34B06-3A30-50B3-248B-DD19C1BDF857}"/>
          </ac:spMkLst>
        </pc:spChg>
        <pc:spChg chg="add mod">
          <ac:chgData name="Karen Kisakeni Sørensen" userId="7fe41eb5-7f12-4d30-9dd4-a2c0ddf6b2ed" providerId="ADAL" clId="{23236CF2-8649-4185-B05E-B2D72F3DF741}" dt="2023-11-01T12:36:49.160" v="216" actId="1076"/>
          <ac:spMkLst>
            <pc:docMk/>
            <pc:sldMk cId="1518559245" sldId="270"/>
            <ac:spMk id="45" creationId="{07B4C7B5-A0F0-B726-FA3E-D048063C250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A9A5-76A8-99C4-9308-38E8E8A38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16E1D7-6890-2BC5-B1B3-94BE48447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B04B6-BC08-BD6F-85EA-CE308492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2B34-6F16-46CC-8D9B-BC02C8AE7DFA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D1C90-7DD3-B91E-B3D1-1C46D1DEE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DC08F-F501-9679-4C95-494A3C546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3710-AE67-43FB-BF76-841E3288793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138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10971-E94D-98BF-B35F-E2E025B0F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D1350-948F-E45E-E52C-26A2160C72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082DD-6395-B27E-1E8E-B348C366A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2B34-6F16-46CC-8D9B-BC02C8AE7DFA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8536C-BF13-2DD7-A8A8-8754FF0A2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353C7-DE93-B1C8-663B-886EE1FF9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3710-AE67-43FB-BF76-841E3288793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435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54A977-19BA-2C6A-CF53-31A00C5372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316B8-08AA-75A1-E672-9B4D227A9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C9785-2AA6-469D-3AE7-FB4A816EA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2B34-6F16-46CC-8D9B-BC02C8AE7DFA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9B90A-AC27-3FBD-6C0F-65DB46A7D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9C739-72B1-96DD-CCF4-67CF9F85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3710-AE67-43FB-BF76-841E3288793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580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C7CBF-8EB7-145D-001D-3C8DA4691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78077-2955-5297-40F6-0E0F5B78C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5448B-EE2A-C3CD-F3D2-2C8B75ECE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2B34-6F16-46CC-8D9B-BC02C8AE7DFA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EDDDB-CB41-648D-C36E-D8A4D7A4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80197-19EB-0157-30C3-EBEAC8AB0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3710-AE67-43FB-BF76-841E3288793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622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FDDEB-BCAD-FE5D-C367-3B85680A2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05791-E290-B437-7AC1-88B81A116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B6C25-B7F4-AAEC-5055-AA24B4176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2B34-6F16-46CC-8D9B-BC02C8AE7DFA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C7D63-9FED-520B-8D8E-DBF7CF578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9D260-1B4B-C6E3-DDBA-EB3E83BFB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3710-AE67-43FB-BF76-841E3288793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790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768BD-087C-F929-1A0A-C9BB10E29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A72A4-3DEE-719D-BD31-F98ED4E344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E8BCCC-6B14-1100-6287-D677B0D2E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1596EF-E27D-C7B9-248D-455582E6C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2B34-6F16-46CC-8D9B-BC02C8AE7DFA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79095B-7D2B-B6EC-196E-9E0373A25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7A7897-0147-1D7E-6DC4-A1FEA04D1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3710-AE67-43FB-BF76-841E3288793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5758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2B973-74B9-3E6B-9323-CE4219BE2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69DB41-B138-7BD9-8643-CB1495CC3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BC3C87-7C4C-00DA-1C7D-3BB9AA0FC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6F787E-A3BE-5847-4BE6-7169BEC609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87C4D3-1563-E109-1DEF-7A9339FF8D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42972F-FF04-FDE1-6F50-73DAB805C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2B34-6F16-46CC-8D9B-BC02C8AE7DFA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04E912-AA50-D2C1-3BE0-D36381112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0B918F-FFC4-4706-DB2E-C6DB6820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3710-AE67-43FB-BF76-841E3288793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876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BEADF-A896-B709-48AC-9F70C5E0A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5E34F8-B720-AD30-1F39-489A2A561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2B34-6F16-46CC-8D9B-BC02C8AE7DFA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93A883-DCDB-CA93-C3D4-593467374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CDC36A-33DC-6AE4-0A4C-CBADFE298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3710-AE67-43FB-BF76-841E3288793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364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B3507D-03E7-D0E3-E87F-8DEB5E14E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2B34-6F16-46CC-8D9B-BC02C8AE7DFA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819869-792B-2DDF-8CD4-5DEAFC091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53FC41-416D-65CB-69F0-91752EC6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3710-AE67-43FB-BF76-841E3288793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9020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94FAA-6F28-B057-C3C7-06E7182C0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AA912-9EA3-6ED1-07A4-3F406CC8D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385B5-574D-79D5-D65A-C33DEFE30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26D6A-714E-16C4-7CDB-9FCAF5797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2B34-6F16-46CC-8D9B-BC02C8AE7DFA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E9D63-BE16-D84C-B7F0-CAA30FA76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191E97-CBD0-DC0C-3BF8-F3FC460B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3710-AE67-43FB-BF76-841E3288793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2366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B3005-BC23-97DB-53B1-3C5109C99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B61E06-0E5E-D1AD-01CF-903C822BB7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14C234-B0B8-73FE-FB87-4E0F2B25CC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C7DE5-BCF0-9E15-8A3D-D1B84D3D9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2B34-6F16-46CC-8D9B-BC02C8AE7DFA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DAAC9-80C5-075E-F1E2-39FB8555D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128549-3E11-F93B-E97C-07EA30B18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C3710-AE67-43FB-BF76-841E3288793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7055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FF723B-B567-B794-086F-BDEE0463D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CB21E-E679-161A-50E6-C3FAA682B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61CB3-E497-28DF-65AF-9FE3DCC69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12B34-6F16-46CC-8D9B-BC02C8AE7DFA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82770-5CC3-FB92-D9FC-75ECBE166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954D7-29E0-B41E-CB28-C099C18727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C3710-AE67-43FB-BF76-841E3288793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608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E758460C-E169-ED35-39ED-32C48381EA63}"/>
              </a:ext>
            </a:extLst>
          </p:cNvPr>
          <p:cNvSpPr/>
          <p:nvPr/>
        </p:nvSpPr>
        <p:spPr>
          <a:xfrm>
            <a:off x="233235" y="801093"/>
            <a:ext cx="3566159" cy="5846197"/>
          </a:xfrm>
          <a:prstGeom prst="rect">
            <a:avLst/>
          </a:prstGeom>
          <a:solidFill>
            <a:srgbClr val="D7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422253F-8B30-341B-EFD0-51FA2DF260A2}"/>
              </a:ext>
            </a:extLst>
          </p:cNvPr>
          <p:cNvSpPr/>
          <p:nvPr/>
        </p:nvSpPr>
        <p:spPr>
          <a:xfrm>
            <a:off x="8362128" y="3429000"/>
            <a:ext cx="3566159" cy="2280036"/>
          </a:xfrm>
          <a:prstGeom prst="rect">
            <a:avLst/>
          </a:prstGeom>
          <a:solidFill>
            <a:srgbClr val="885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B849652-01FC-D5E8-2395-FBC7804E5452}"/>
              </a:ext>
            </a:extLst>
          </p:cNvPr>
          <p:cNvSpPr/>
          <p:nvPr/>
        </p:nvSpPr>
        <p:spPr>
          <a:xfrm>
            <a:off x="4700551" y="3222266"/>
            <a:ext cx="3566159" cy="2486770"/>
          </a:xfrm>
          <a:prstGeom prst="rect">
            <a:avLst/>
          </a:prstGeom>
          <a:solidFill>
            <a:srgbClr val="D7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E39C0D-711A-C876-8CB8-C6BCD37D6533}"/>
              </a:ext>
            </a:extLst>
          </p:cNvPr>
          <p:cNvSpPr/>
          <p:nvPr/>
        </p:nvSpPr>
        <p:spPr>
          <a:xfrm>
            <a:off x="8346226" y="828923"/>
            <a:ext cx="3566159" cy="2152818"/>
          </a:xfrm>
          <a:prstGeom prst="rect">
            <a:avLst/>
          </a:prstGeom>
          <a:solidFill>
            <a:srgbClr val="C2A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064FD1-A148-946F-296C-68CEB21F3DA3}"/>
              </a:ext>
            </a:extLst>
          </p:cNvPr>
          <p:cNvSpPr/>
          <p:nvPr/>
        </p:nvSpPr>
        <p:spPr>
          <a:xfrm>
            <a:off x="4700551" y="785767"/>
            <a:ext cx="3566159" cy="2195974"/>
          </a:xfrm>
          <a:prstGeom prst="rect">
            <a:avLst/>
          </a:prstGeom>
          <a:solidFill>
            <a:srgbClr val="D7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BA524BB-C308-8B21-722D-28E8EDDAC362}"/>
              </a:ext>
            </a:extLst>
          </p:cNvPr>
          <p:cNvSpPr/>
          <p:nvPr/>
        </p:nvSpPr>
        <p:spPr>
          <a:xfrm>
            <a:off x="8348875" y="433347"/>
            <a:ext cx="3571460" cy="465152"/>
          </a:xfrm>
          <a:prstGeom prst="roundRect">
            <a:avLst/>
          </a:prstGeom>
          <a:solidFill>
            <a:srgbClr val="D7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Inter" panose="020B0502030000000004"/>
              </a:rPr>
              <a:t>High Impact/High Effort - MAYBE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B93DB5F-35A4-5D1B-22C7-4BE8876D53B5}"/>
              </a:ext>
            </a:extLst>
          </p:cNvPr>
          <p:cNvSpPr/>
          <p:nvPr/>
        </p:nvSpPr>
        <p:spPr>
          <a:xfrm>
            <a:off x="4700551" y="433347"/>
            <a:ext cx="3571460" cy="465152"/>
          </a:xfrm>
          <a:prstGeom prst="roundRect">
            <a:avLst/>
          </a:prstGeom>
          <a:solidFill>
            <a:srgbClr val="885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Inter" panose="020B0502030000000004"/>
              </a:rPr>
              <a:t>High Impact/Low Effort – YES!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B667468-EF4F-CDEA-1C48-E11F4CF9D420}"/>
              </a:ext>
            </a:extLst>
          </p:cNvPr>
          <p:cNvSpPr/>
          <p:nvPr/>
        </p:nvSpPr>
        <p:spPr>
          <a:xfrm>
            <a:off x="4700551" y="3103000"/>
            <a:ext cx="3571460" cy="465152"/>
          </a:xfrm>
          <a:prstGeom prst="roundRect">
            <a:avLst/>
          </a:prstGeom>
          <a:solidFill>
            <a:srgbClr val="C2A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Inter" panose="020B0502030000000004"/>
              </a:rPr>
              <a:t>Low Impact/Low Effort - MAYBE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A9B99F1-1072-60F3-1BC9-7D838DB8BAFA}"/>
              </a:ext>
            </a:extLst>
          </p:cNvPr>
          <p:cNvSpPr/>
          <p:nvPr/>
        </p:nvSpPr>
        <p:spPr>
          <a:xfrm>
            <a:off x="8356827" y="3103000"/>
            <a:ext cx="3571460" cy="465152"/>
          </a:xfrm>
          <a:prstGeom prst="roundRect">
            <a:avLst/>
          </a:prstGeom>
          <a:solidFill>
            <a:srgbClr val="D7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Inter" panose="020B0502030000000004"/>
              </a:rPr>
              <a:t>High Effort/Low Impact – NO!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5E1CDE9-9450-8833-B0D5-D39F784654D5}"/>
              </a:ext>
            </a:extLst>
          </p:cNvPr>
          <p:cNvSpPr/>
          <p:nvPr/>
        </p:nvSpPr>
        <p:spPr>
          <a:xfrm>
            <a:off x="231910" y="433347"/>
            <a:ext cx="3571460" cy="465152"/>
          </a:xfrm>
          <a:prstGeom prst="roundRect">
            <a:avLst/>
          </a:prstGeom>
          <a:solidFill>
            <a:srgbClr val="885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Inter" panose="020B0502030000000004"/>
              </a:rPr>
              <a:t>What do we need to reach our goal?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C295B1A-BAF4-6932-EFB0-7D09E9C79494}"/>
              </a:ext>
            </a:extLst>
          </p:cNvPr>
          <p:cNvCxnSpPr>
            <a:cxnSpLocks/>
          </p:cNvCxnSpPr>
          <p:nvPr/>
        </p:nvCxnSpPr>
        <p:spPr>
          <a:xfrm>
            <a:off x="4247328" y="6194065"/>
            <a:ext cx="7838655" cy="0"/>
          </a:xfrm>
          <a:prstGeom prst="straightConnector1">
            <a:avLst/>
          </a:prstGeom>
          <a:ln w="50800">
            <a:solidFill>
              <a:srgbClr val="87FFB8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49C9C1C-2930-B8B4-FAF8-AE3F82C8D095}"/>
              </a:ext>
            </a:extLst>
          </p:cNvPr>
          <p:cNvCxnSpPr>
            <a:cxnSpLocks/>
          </p:cNvCxnSpPr>
          <p:nvPr/>
        </p:nvCxnSpPr>
        <p:spPr>
          <a:xfrm flipV="1">
            <a:off x="4247328" y="302149"/>
            <a:ext cx="0" cy="5915771"/>
          </a:xfrm>
          <a:prstGeom prst="straightConnector1">
            <a:avLst/>
          </a:prstGeom>
          <a:ln w="50800">
            <a:solidFill>
              <a:srgbClr val="87FFB8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3B45879A-AAD3-8872-C322-945E47EC06D3}"/>
              </a:ext>
            </a:extLst>
          </p:cNvPr>
          <p:cNvSpPr txBox="1"/>
          <p:nvPr/>
        </p:nvSpPr>
        <p:spPr>
          <a:xfrm>
            <a:off x="7984441" y="6277958"/>
            <a:ext cx="7880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7FFB8"/>
                </a:solidFill>
                <a:latin typeface="Inter" panose="020B0502030000000004"/>
              </a:rPr>
              <a:t>Effort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3535BD8-98A2-7500-C215-F2ABE19FE820}"/>
              </a:ext>
            </a:extLst>
          </p:cNvPr>
          <p:cNvSpPr txBox="1"/>
          <p:nvPr/>
        </p:nvSpPr>
        <p:spPr>
          <a:xfrm rot="16200000">
            <a:off x="3457665" y="2830933"/>
            <a:ext cx="1085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7FFB8"/>
                </a:solidFill>
                <a:latin typeface="Inter" panose="020B0502030000000004"/>
              </a:rPr>
              <a:t>Impact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7020DC0-07F8-AB3D-0E65-7EC99BA60B1E}"/>
              </a:ext>
            </a:extLst>
          </p:cNvPr>
          <p:cNvSpPr txBox="1"/>
          <p:nvPr/>
        </p:nvSpPr>
        <p:spPr>
          <a:xfrm>
            <a:off x="11536012" y="6320797"/>
            <a:ext cx="549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87FFB8"/>
                </a:solidFill>
                <a:latin typeface="Inter" panose="020B0502030000000004"/>
              </a:rPr>
              <a:t>High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C123674-7D97-9F07-BFAE-E2A73B8C5E42}"/>
              </a:ext>
            </a:extLst>
          </p:cNvPr>
          <p:cNvSpPr txBox="1"/>
          <p:nvPr/>
        </p:nvSpPr>
        <p:spPr>
          <a:xfrm>
            <a:off x="4247328" y="6324120"/>
            <a:ext cx="549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87FFB8"/>
                </a:solidFill>
                <a:latin typeface="Inter" panose="020B0502030000000004"/>
              </a:rPr>
              <a:t>Low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C726CE3-144F-A8B1-3D92-968E7F2B3DA5}"/>
              </a:ext>
            </a:extLst>
          </p:cNvPr>
          <p:cNvSpPr txBox="1"/>
          <p:nvPr/>
        </p:nvSpPr>
        <p:spPr>
          <a:xfrm rot="16200000">
            <a:off x="3754328" y="415438"/>
            <a:ext cx="549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87FFB8"/>
                </a:solidFill>
                <a:latin typeface="Inter" panose="020B0502030000000004"/>
              </a:rPr>
              <a:t>High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35D22FF-61C5-9999-6834-A086C9B67C36}"/>
              </a:ext>
            </a:extLst>
          </p:cNvPr>
          <p:cNvSpPr txBox="1"/>
          <p:nvPr/>
        </p:nvSpPr>
        <p:spPr>
          <a:xfrm rot="16200000">
            <a:off x="3725144" y="5759563"/>
            <a:ext cx="549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87FFB8"/>
                </a:solidFill>
                <a:latin typeface="Inter" panose="020B0502030000000004"/>
              </a:rPr>
              <a:t>Low</a:t>
            </a:r>
          </a:p>
        </p:txBody>
      </p:sp>
      <p:sp>
        <p:nvSpPr>
          <p:cNvPr id="37" name="Smiley Face 36">
            <a:extLst>
              <a:ext uri="{FF2B5EF4-FFF2-40B4-BE49-F238E27FC236}">
                <a16:creationId xmlns:a16="http://schemas.microsoft.com/office/drawing/2014/main" id="{7A0F4EC4-D99A-3837-9E9B-7343804F72C5}"/>
              </a:ext>
            </a:extLst>
          </p:cNvPr>
          <p:cNvSpPr/>
          <p:nvPr/>
        </p:nvSpPr>
        <p:spPr>
          <a:xfrm>
            <a:off x="7524750" y="962117"/>
            <a:ext cx="671382" cy="638084"/>
          </a:xfrm>
          <a:prstGeom prst="smileyFace">
            <a:avLst>
              <a:gd name="adj" fmla="val 4653"/>
            </a:avLst>
          </a:prstGeom>
          <a:noFill/>
          <a:ln w="63500">
            <a:solidFill>
              <a:srgbClr val="885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8" name="Smiley Face 37">
            <a:extLst>
              <a:ext uri="{FF2B5EF4-FFF2-40B4-BE49-F238E27FC236}">
                <a16:creationId xmlns:a16="http://schemas.microsoft.com/office/drawing/2014/main" id="{F0106204-D924-B709-5348-B1791DF34A7C}"/>
              </a:ext>
            </a:extLst>
          </p:cNvPr>
          <p:cNvSpPr/>
          <p:nvPr/>
        </p:nvSpPr>
        <p:spPr>
          <a:xfrm>
            <a:off x="7524750" y="3641705"/>
            <a:ext cx="671382" cy="663596"/>
          </a:xfrm>
          <a:prstGeom prst="smileyFace">
            <a:avLst>
              <a:gd name="adj" fmla="val 108"/>
            </a:avLst>
          </a:prstGeom>
          <a:noFill/>
          <a:ln w="63500">
            <a:solidFill>
              <a:srgbClr val="C2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9" name="Smiley Face 38">
            <a:extLst>
              <a:ext uri="{FF2B5EF4-FFF2-40B4-BE49-F238E27FC236}">
                <a16:creationId xmlns:a16="http://schemas.microsoft.com/office/drawing/2014/main" id="{C72664C8-DCA2-A49D-9858-78BF0429C1B1}"/>
              </a:ext>
            </a:extLst>
          </p:cNvPr>
          <p:cNvSpPr/>
          <p:nvPr/>
        </p:nvSpPr>
        <p:spPr>
          <a:xfrm>
            <a:off x="11160653" y="962114"/>
            <a:ext cx="650344" cy="638087"/>
          </a:xfrm>
          <a:prstGeom prst="smileyFace">
            <a:avLst>
              <a:gd name="adj" fmla="val 108"/>
            </a:avLst>
          </a:prstGeom>
          <a:noFill/>
          <a:ln w="63500">
            <a:solidFill>
              <a:srgbClr val="D7C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0" name="Smiley Face 39">
            <a:extLst>
              <a:ext uri="{FF2B5EF4-FFF2-40B4-BE49-F238E27FC236}">
                <a16:creationId xmlns:a16="http://schemas.microsoft.com/office/drawing/2014/main" id="{61E5FCAB-BFC9-CFCB-FED5-57E020F2BB0B}"/>
              </a:ext>
            </a:extLst>
          </p:cNvPr>
          <p:cNvSpPr/>
          <p:nvPr/>
        </p:nvSpPr>
        <p:spPr>
          <a:xfrm>
            <a:off x="11160653" y="3641704"/>
            <a:ext cx="650344" cy="663598"/>
          </a:xfrm>
          <a:prstGeom prst="smileyFace">
            <a:avLst>
              <a:gd name="adj" fmla="val -4653"/>
            </a:avLst>
          </a:prstGeom>
          <a:noFill/>
          <a:ln w="63500">
            <a:solidFill>
              <a:srgbClr val="EFE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6491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E758460C-E169-ED35-39ED-32C48381EA63}"/>
              </a:ext>
            </a:extLst>
          </p:cNvPr>
          <p:cNvSpPr/>
          <p:nvPr/>
        </p:nvSpPr>
        <p:spPr>
          <a:xfrm>
            <a:off x="233235" y="801093"/>
            <a:ext cx="3566159" cy="5846197"/>
          </a:xfrm>
          <a:prstGeom prst="rect">
            <a:avLst/>
          </a:prstGeom>
          <a:solidFill>
            <a:srgbClr val="D7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422253F-8B30-341B-EFD0-51FA2DF260A2}"/>
              </a:ext>
            </a:extLst>
          </p:cNvPr>
          <p:cNvSpPr/>
          <p:nvPr/>
        </p:nvSpPr>
        <p:spPr>
          <a:xfrm>
            <a:off x="8362128" y="3429000"/>
            <a:ext cx="3566159" cy="2280036"/>
          </a:xfrm>
          <a:prstGeom prst="rect">
            <a:avLst/>
          </a:prstGeom>
          <a:solidFill>
            <a:srgbClr val="885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B849652-01FC-D5E8-2395-FBC7804E5452}"/>
              </a:ext>
            </a:extLst>
          </p:cNvPr>
          <p:cNvSpPr/>
          <p:nvPr/>
        </p:nvSpPr>
        <p:spPr>
          <a:xfrm>
            <a:off x="4700551" y="3222266"/>
            <a:ext cx="3566159" cy="2486770"/>
          </a:xfrm>
          <a:prstGeom prst="rect">
            <a:avLst/>
          </a:prstGeom>
          <a:solidFill>
            <a:srgbClr val="D7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E39C0D-711A-C876-8CB8-C6BCD37D6533}"/>
              </a:ext>
            </a:extLst>
          </p:cNvPr>
          <p:cNvSpPr/>
          <p:nvPr/>
        </p:nvSpPr>
        <p:spPr>
          <a:xfrm>
            <a:off x="8346226" y="828923"/>
            <a:ext cx="3566159" cy="2152818"/>
          </a:xfrm>
          <a:prstGeom prst="rect">
            <a:avLst/>
          </a:prstGeom>
          <a:solidFill>
            <a:srgbClr val="C2A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064FD1-A148-946F-296C-68CEB21F3DA3}"/>
              </a:ext>
            </a:extLst>
          </p:cNvPr>
          <p:cNvSpPr/>
          <p:nvPr/>
        </p:nvSpPr>
        <p:spPr>
          <a:xfrm>
            <a:off x="4700551" y="785767"/>
            <a:ext cx="3566159" cy="2195974"/>
          </a:xfrm>
          <a:prstGeom prst="rect">
            <a:avLst/>
          </a:prstGeom>
          <a:solidFill>
            <a:srgbClr val="D7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BA524BB-C308-8B21-722D-28E8EDDAC362}"/>
              </a:ext>
            </a:extLst>
          </p:cNvPr>
          <p:cNvSpPr/>
          <p:nvPr/>
        </p:nvSpPr>
        <p:spPr>
          <a:xfrm>
            <a:off x="8348875" y="433347"/>
            <a:ext cx="3571460" cy="465152"/>
          </a:xfrm>
          <a:prstGeom prst="roundRect">
            <a:avLst/>
          </a:prstGeom>
          <a:solidFill>
            <a:srgbClr val="D7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Inter" panose="020B0502030000000004"/>
              </a:rPr>
              <a:t>High Impact/High Effort - MAYBE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B93DB5F-35A4-5D1B-22C7-4BE8876D53B5}"/>
              </a:ext>
            </a:extLst>
          </p:cNvPr>
          <p:cNvSpPr/>
          <p:nvPr/>
        </p:nvSpPr>
        <p:spPr>
          <a:xfrm>
            <a:off x="4700551" y="433347"/>
            <a:ext cx="3571460" cy="465152"/>
          </a:xfrm>
          <a:prstGeom prst="roundRect">
            <a:avLst/>
          </a:prstGeom>
          <a:solidFill>
            <a:srgbClr val="885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Inter" panose="020B0502030000000004"/>
              </a:rPr>
              <a:t>High Impact/Low Effort – YES!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B667468-EF4F-CDEA-1C48-E11F4CF9D420}"/>
              </a:ext>
            </a:extLst>
          </p:cNvPr>
          <p:cNvSpPr/>
          <p:nvPr/>
        </p:nvSpPr>
        <p:spPr>
          <a:xfrm>
            <a:off x="4700551" y="3103000"/>
            <a:ext cx="3571460" cy="465152"/>
          </a:xfrm>
          <a:prstGeom prst="roundRect">
            <a:avLst/>
          </a:prstGeom>
          <a:solidFill>
            <a:srgbClr val="C2A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Inter" panose="020B0502030000000004"/>
              </a:rPr>
              <a:t>Low Impact/Low Effort - MAYBE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A9B99F1-1072-60F3-1BC9-7D838DB8BAFA}"/>
              </a:ext>
            </a:extLst>
          </p:cNvPr>
          <p:cNvSpPr/>
          <p:nvPr/>
        </p:nvSpPr>
        <p:spPr>
          <a:xfrm>
            <a:off x="8356827" y="3103000"/>
            <a:ext cx="3571460" cy="465152"/>
          </a:xfrm>
          <a:prstGeom prst="roundRect">
            <a:avLst/>
          </a:prstGeom>
          <a:solidFill>
            <a:srgbClr val="D7C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Inter" panose="020B0502030000000004"/>
              </a:rPr>
              <a:t>High Effort/Low Impact – NO!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5E1CDE9-9450-8833-B0D5-D39F784654D5}"/>
              </a:ext>
            </a:extLst>
          </p:cNvPr>
          <p:cNvSpPr/>
          <p:nvPr/>
        </p:nvSpPr>
        <p:spPr>
          <a:xfrm>
            <a:off x="231910" y="433347"/>
            <a:ext cx="3571460" cy="465152"/>
          </a:xfrm>
          <a:prstGeom prst="roundRect">
            <a:avLst/>
          </a:prstGeom>
          <a:solidFill>
            <a:srgbClr val="885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Inter" panose="020B0502030000000004"/>
              </a:rPr>
              <a:t>What do we need to reach our goal?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C295B1A-BAF4-6932-EFB0-7D09E9C79494}"/>
              </a:ext>
            </a:extLst>
          </p:cNvPr>
          <p:cNvCxnSpPr>
            <a:cxnSpLocks/>
          </p:cNvCxnSpPr>
          <p:nvPr/>
        </p:nvCxnSpPr>
        <p:spPr>
          <a:xfrm>
            <a:off x="4247328" y="6194065"/>
            <a:ext cx="7838655" cy="0"/>
          </a:xfrm>
          <a:prstGeom prst="straightConnector1">
            <a:avLst/>
          </a:prstGeom>
          <a:ln w="50800">
            <a:solidFill>
              <a:srgbClr val="87FFB8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49C9C1C-2930-B8B4-FAF8-AE3F82C8D095}"/>
              </a:ext>
            </a:extLst>
          </p:cNvPr>
          <p:cNvCxnSpPr>
            <a:cxnSpLocks/>
          </p:cNvCxnSpPr>
          <p:nvPr/>
        </p:nvCxnSpPr>
        <p:spPr>
          <a:xfrm flipV="1">
            <a:off x="4247328" y="302149"/>
            <a:ext cx="0" cy="5915771"/>
          </a:xfrm>
          <a:prstGeom prst="straightConnector1">
            <a:avLst/>
          </a:prstGeom>
          <a:ln w="50800">
            <a:solidFill>
              <a:srgbClr val="87FFB8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3B45879A-AAD3-8872-C322-945E47EC06D3}"/>
              </a:ext>
            </a:extLst>
          </p:cNvPr>
          <p:cNvSpPr txBox="1"/>
          <p:nvPr/>
        </p:nvSpPr>
        <p:spPr>
          <a:xfrm>
            <a:off x="7984441" y="6277958"/>
            <a:ext cx="978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7FFB8"/>
                </a:solidFill>
                <a:latin typeface="Inter" panose="020B0502030000000004"/>
              </a:rPr>
              <a:t>Effort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3535BD8-98A2-7500-C215-F2ABE19FE820}"/>
              </a:ext>
            </a:extLst>
          </p:cNvPr>
          <p:cNvSpPr txBox="1"/>
          <p:nvPr/>
        </p:nvSpPr>
        <p:spPr>
          <a:xfrm rot="16200000">
            <a:off x="3476715" y="2849983"/>
            <a:ext cx="10474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7FFB8"/>
                </a:solidFill>
                <a:latin typeface="Inter" panose="020B0502030000000004"/>
              </a:rPr>
              <a:t>Impact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7020DC0-07F8-AB3D-0E65-7EC99BA60B1E}"/>
              </a:ext>
            </a:extLst>
          </p:cNvPr>
          <p:cNvSpPr txBox="1"/>
          <p:nvPr/>
        </p:nvSpPr>
        <p:spPr>
          <a:xfrm>
            <a:off x="11536012" y="6320797"/>
            <a:ext cx="549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87FFB8"/>
                </a:solidFill>
                <a:latin typeface="Inter" panose="020B0502030000000004"/>
              </a:rPr>
              <a:t>High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C123674-7D97-9F07-BFAE-E2A73B8C5E42}"/>
              </a:ext>
            </a:extLst>
          </p:cNvPr>
          <p:cNvSpPr txBox="1"/>
          <p:nvPr/>
        </p:nvSpPr>
        <p:spPr>
          <a:xfrm>
            <a:off x="4247328" y="6324120"/>
            <a:ext cx="549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87FFB8"/>
                </a:solidFill>
                <a:latin typeface="Inter" panose="020B0502030000000004"/>
              </a:rPr>
              <a:t>Low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C726CE3-144F-A8B1-3D92-968E7F2B3DA5}"/>
              </a:ext>
            </a:extLst>
          </p:cNvPr>
          <p:cNvSpPr txBox="1"/>
          <p:nvPr/>
        </p:nvSpPr>
        <p:spPr>
          <a:xfrm rot="16200000">
            <a:off x="3754328" y="415438"/>
            <a:ext cx="549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87FFB8"/>
                </a:solidFill>
                <a:latin typeface="Inter" panose="020B0502030000000004"/>
              </a:rPr>
              <a:t>High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35D22FF-61C5-9999-6834-A086C9B67C36}"/>
              </a:ext>
            </a:extLst>
          </p:cNvPr>
          <p:cNvSpPr txBox="1"/>
          <p:nvPr/>
        </p:nvSpPr>
        <p:spPr>
          <a:xfrm rot="16200000">
            <a:off x="3725144" y="5759563"/>
            <a:ext cx="549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87FFB8"/>
                </a:solidFill>
                <a:latin typeface="Inter" panose="020B0502030000000004"/>
              </a:rPr>
              <a:t>Low</a:t>
            </a:r>
          </a:p>
        </p:txBody>
      </p:sp>
      <p:sp>
        <p:nvSpPr>
          <p:cNvPr id="37" name="Smiley Face 36">
            <a:extLst>
              <a:ext uri="{FF2B5EF4-FFF2-40B4-BE49-F238E27FC236}">
                <a16:creationId xmlns:a16="http://schemas.microsoft.com/office/drawing/2014/main" id="{7A0F4EC4-D99A-3837-9E9B-7343804F72C5}"/>
              </a:ext>
            </a:extLst>
          </p:cNvPr>
          <p:cNvSpPr/>
          <p:nvPr/>
        </p:nvSpPr>
        <p:spPr>
          <a:xfrm>
            <a:off x="7545788" y="962116"/>
            <a:ext cx="650344" cy="628559"/>
          </a:xfrm>
          <a:prstGeom prst="smileyFace">
            <a:avLst>
              <a:gd name="adj" fmla="val 4653"/>
            </a:avLst>
          </a:prstGeom>
          <a:noFill/>
          <a:ln w="63500">
            <a:solidFill>
              <a:srgbClr val="885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8" name="Smiley Face 37">
            <a:extLst>
              <a:ext uri="{FF2B5EF4-FFF2-40B4-BE49-F238E27FC236}">
                <a16:creationId xmlns:a16="http://schemas.microsoft.com/office/drawing/2014/main" id="{F0106204-D924-B709-5348-B1791DF34A7C}"/>
              </a:ext>
            </a:extLst>
          </p:cNvPr>
          <p:cNvSpPr/>
          <p:nvPr/>
        </p:nvSpPr>
        <p:spPr>
          <a:xfrm>
            <a:off x="7545788" y="3641705"/>
            <a:ext cx="650344" cy="646032"/>
          </a:xfrm>
          <a:prstGeom prst="smileyFace">
            <a:avLst>
              <a:gd name="adj" fmla="val 108"/>
            </a:avLst>
          </a:prstGeom>
          <a:noFill/>
          <a:ln w="63500">
            <a:solidFill>
              <a:srgbClr val="C2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9" name="Smiley Face 38">
            <a:extLst>
              <a:ext uri="{FF2B5EF4-FFF2-40B4-BE49-F238E27FC236}">
                <a16:creationId xmlns:a16="http://schemas.microsoft.com/office/drawing/2014/main" id="{C72664C8-DCA2-A49D-9858-78BF0429C1B1}"/>
              </a:ext>
            </a:extLst>
          </p:cNvPr>
          <p:cNvSpPr/>
          <p:nvPr/>
        </p:nvSpPr>
        <p:spPr>
          <a:xfrm>
            <a:off x="11139003" y="962114"/>
            <a:ext cx="671994" cy="628561"/>
          </a:xfrm>
          <a:prstGeom prst="smileyFace">
            <a:avLst>
              <a:gd name="adj" fmla="val 108"/>
            </a:avLst>
          </a:prstGeom>
          <a:noFill/>
          <a:ln w="63500">
            <a:solidFill>
              <a:srgbClr val="D7C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0" name="Smiley Face 39">
            <a:extLst>
              <a:ext uri="{FF2B5EF4-FFF2-40B4-BE49-F238E27FC236}">
                <a16:creationId xmlns:a16="http://schemas.microsoft.com/office/drawing/2014/main" id="{61E5FCAB-BFC9-CFCB-FED5-57E020F2BB0B}"/>
              </a:ext>
            </a:extLst>
          </p:cNvPr>
          <p:cNvSpPr/>
          <p:nvPr/>
        </p:nvSpPr>
        <p:spPr>
          <a:xfrm>
            <a:off x="11139003" y="3641704"/>
            <a:ext cx="671994" cy="646034"/>
          </a:xfrm>
          <a:prstGeom prst="smileyFace">
            <a:avLst>
              <a:gd name="adj" fmla="val -4653"/>
            </a:avLst>
          </a:prstGeom>
          <a:noFill/>
          <a:ln w="63500">
            <a:solidFill>
              <a:srgbClr val="EFE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" name="Rectangle: Folded Corner 3">
            <a:extLst>
              <a:ext uri="{FF2B5EF4-FFF2-40B4-BE49-F238E27FC236}">
                <a16:creationId xmlns:a16="http://schemas.microsoft.com/office/drawing/2014/main" id="{017CEC0C-4F57-EBFB-3F23-FC65E5347B08}"/>
              </a:ext>
            </a:extLst>
          </p:cNvPr>
          <p:cNvSpPr/>
          <p:nvPr/>
        </p:nvSpPr>
        <p:spPr>
          <a:xfrm>
            <a:off x="4929009" y="1074634"/>
            <a:ext cx="708454" cy="757881"/>
          </a:xfrm>
          <a:prstGeom prst="foldedCorner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Inter" panose="020B0502030000000004"/>
              </a:rPr>
              <a:t>Your idea, solution, or action goes here</a:t>
            </a:r>
          </a:p>
        </p:txBody>
      </p:sp>
      <p:sp>
        <p:nvSpPr>
          <p:cNvPr id="21" name="Rectangle: Folded Corner 20">
            <a:extLst>
              <a:ext uri="{FF2B5EF4-FFF2-40B4-BE49-F238E27FC236}">
                <a16:creationId xmlns:a16="http://schemas.microsoft.com/office/drawing/2014/main" id="{47F1EE5D-6756-0817-91F2-59C3FD975FEA}"/>
              </a:ext>
            </a:extLst>
          </p:cNvPr>
          <p:cNvSpPr/>
          <p:nvPr/>
        </p:nvSpPr>
        <p:spPr>
          <a:xfrm>
            <a:off x="1052997" y="1211162"/>
            <a:ext cx="1768410" cy="757881"/>
          </a:xfrm>
          <a:prstGeom prst="foldedCorner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Inter" panose="020B0502030000000004"/>
              </a:rPr>
              <a:t>The challenge or opportunity you want to focus on</a:t>
            </a:r>
          </a:p>
        </p:txBody>
      </p:sp>
      <p:sp>
        <p:nvSpPr>
          <p:cNvPr id="26" name="Rectangle: Folded Corner 25">
            <a:extLst>
              <a:ext uri="{FF2B5EF4-FFF2-40B4-BE49-F238E27FC236}">
                <a16:creationId xmlns:a16="http://schemas.microsoft.com/office/drawing/2014/main" id="{18BEE82D-1A8F-F0B8-7796-1032581DE706}"/>
              </a:ext>
            </a:extLst>
          </p:cNvPr>
          <p:cNvSpPr/>
          <p:nvPr/>
        </p:nvSpPr>
        <p:spPr>
          <a:xfrm>
            <a:off x="6584234" y="1453574"/>
            <a:ext cx="708454" cy="757881"/>
          </a:xfrm>
          <a:prstGeom prst="foldedCorner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Inter" panose="020B0502030000000004"/>
              </a:rPr>
              <a:t>Your idea, solution, or action goes here</a:t>
            </a:r>
          </a:p>
        </p:txBody>
      </p:sp>
      <p:sp>
        <p:nvSpPr>
          <p:cNvPr id="27" name="Rectangle: Folded Corner 26">
            <a:extLst>
              <a:ext uri="{FF2B5EF4-FFF2-40B4-BE49-F238E27FC236}">
                <a16:creationId xmlns:a16="http://schemas.microsoft.com/office/drawing/2014/main" id="{A393F259-E55B-3DA3-7FFA-F115036F483D}"/>
              </a:ext>
            </a:extLst>
          </p:cNvPr>
          <p:cNvSpPr/>
          <p:nvPr/>
        </p:nvSpPr>
        <p:spPr>
          <a:xfrm>
            <a:off x="5489902" y="1938603"/>
            <a:ext cx="708454" cy="757881"/>
          </a:xfrm>
          <a:prstGeom prst="foldedCorner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Inter" panose="020B0502030000000004"/>
              </a:rPr>
              <a:t>Your idea, solution, or action goes here</a:t>
            </a:r>
          </a:p>
        </p:txBody>
      </p:sp>
      <p:sp>
        <p:nvSpPr>
          <p:cNvPr id="28" name="Rectangle: Folded Corner 27">
            <a:extLst>
              <a:ext uri="{FF2B5EF4-FFF2-40B4-BE49-F238E27FC236}">
                <a16:creationId xmlns:a16="http://schemas.microsoft.com/office/drawing/2014/main" id="{042385E0-1114-329B-E948-3C139EF0FEFA}"/>
              </a:ext>
            </a:extLst>
          </p:cNvPr>
          <p:cNvSpPr/>
          <p:nvPr/>
        </p:nvSpPr>
        <p:spPr>
          <a:xfrm>
            <a:off x="4929009" y="3880712"/>
            <a:ext cx="708454" cy="757881"/>
          </a:xfrm>
          <a:prstGeom prst="foldedCorner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Inter" panose="020B0502030000000004"/>
              </a:rPr>
              <a:t>Your idea, solution, or action goes here</a:t>
            </a:r>
          </a:p>
        </p:txBody>
      </p:sp>
      <p:sp>
        <p:nvSpPr>
          <p:cNvPr id="35" name="Rectangle: Folded Corner 34">
            <a:extLst>
              <a:ext uri="{FF2B5EF4-FFF2-40B4-BE49-F238E27FC236}">
                <a16:creationId xmlns:a16="http://schemas.microsoft.com/office/drawing/2014/main" id="{4AFDB0BB-86A2-C63A-2FF1-32D5D015B65E}"/>
              </a:ext>
            </a:extLst>
          </p:cNvPr>
          <p:cNvSpPr/>
          <p:nvPr/>
        </p:nvSpPr>
        <p:spPr>
          <a:xfrm>
            <a:off x="6610723" y="3880711"/>
            <a:ext cx="708454" cy="757881"/>
          </a:xfrm>
          <a:prstGeom prst="foldedCorner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Inter" panose="020B0502030000000004"/>
              </a:rPr>
              <a:t>Your idea, solution, or action goes here</a:t>
            </a:r>
          </a:p>
        </p:txBody>
      </p:sp>
      <p:sp>
        <p:nvSpPr>
          <p:cNvPr id="36" name="Rectangle: Folded Corner 35">
            <a:extLst>
              <a:ext uri="{FF2B5EF4-FFF2-40B4-BE49-F238E27FC236}">
                <a16:creationId xmlns:a16="http://schemas.microsoft.com/office/drawing/2014/main" id="{0ED80049-1BD9-E6A5-5439-61696742407F}"/>
              </a:ext>
            </a:extLst>
          </p:cNvPr>
          <p:cNvSpPr/>
          <p:nvPr/>
        </p:nvSpPr>
        <p:spPr>
          <a:xfrm>
            <a:off x="5822233" y="4428361"/>
            <a:ext cx="708454" cy="757881"/>
          </a:xfrm>
          <a:prstGeom prst="foldedCorner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Inter" panose="020B0502030000000004"/>
              </a:rPr>
              <a:t>Your idea, solution, or action goes here</a:t>
            </a:r>
          </a:p>
        </p:txBody>
      </p:sp>
      <p:sp>
        <p:nvSpPr>
          <p:cNvPr id="41" name="Rectangle: Folded Corner 40">
            <a:extLst>
              <a:ext uri="{FF2B5EF4-FFF2-40B4-BE49-F238E27FC236}">
                <a16:creationId xmlns:a16="http://schemas.microsoft.com/office/drawing/2014/main" id="{822FFD63-1896-CB9E-EF45-74A8FFABB00D}"/>
              </a:ext>
            </a:extLst>
          </p:cNvPr>
          <p:cNvSpPr/>
          <p:nvPr/>
        </p:nvSpPr>
        <p:spPr>
          <a:xfrm>
            <a:off x="9820808" y="1242868"/>
            <a:ext cx="708454" cy="757881"/>
          </a:xfrm>
          <a:prstGeom prst="foldedCorner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Inter" panose="020B0502030000000004"/>
              </a:rPr>
              <a:t>Your idea, solution, or action goes here</a:t>
            </a:r>
          </a:p>
        </p:txBody>
      </p:sp>
      <p:sp>
        <p:nvSpPr>
          <p:cNvPr id="42" name="Rectangle: Folded Corner 41">
            <a:extLst>
              <a:ext uri="{FF2B5EF4-FFF2-40B4-BE49-F238E27FC236}">
                <a16:creationId xmlns:a16="http://schemas.microsoft.com/office/drawing/2014/main" id="{DBA0C79E-EE11-0282-799C-FE794317855A}"/>
              </a:ext>
            </a:extLst>
          </p:cNvPr>
          <p:cNvSpPr/>
          <p:nvPr/>
        </p:nvSpPr>
        <p:spPr>
          <a:xfrm>
            <a:off x="8719932" y="1311967"/>
            <a:ext cx="708454" cy="757881"/>
          </a:xfrm>
          <a:prstGeom prst="foldedCorner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Inter" panose="020B0502030000000004"/>
              </a:rPr>
              <a:t>Your idea, solution, or action goes here</a:t>
            </a:r>
          </a:p>
        </p:txBody>
      </p:sp>
      <p:sp>
        <p:nvSpPr>
          <p:cNvPr id="43" name="Rectangle: Folded Corner 42">
            <a:extLst>
              <a:ext uri="{FF2B5EF4-FFF2-40B4-BE49-F238E27FC236}">
                <a16:creationId xmlns:a16="http://schemas.microsoft.com/office/drawing/2014/main" id="{C206234D-ADFD-B029-7984-8234042F9DB4}"/>
              </a:ext>
            </a:extLst>
          </p:cNvPr>
          <p:cNvSpPr/>
          <p:nvPr/>
        </p:nvSpPr>
        <p:spPr>
          <a:xfrm>
            <a:off x="8793213" y="3895408"/>
            <a:ext cx="708454" cy="757881"/>
          </a:xfrm>
          <a:prstGeom prst="foldedCorner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Inter" panose="020B0502030000000004"/>
              </a:rPr>
              <a:t>Your idea, solution, or action goes here</a:t>
            </a:r>
          </a:p>
        </p:txBody>
      </p:sp>
      <p:sp>
        <p:nvSpPr>
          <p:cNvPr id="44" name="Rectangle: Folded Corner 43">
            <a:extLst>
              <a:ext uri="{FF2B5EF4-FFF2-40B4-BE49-F238E27FC236}">
                <a16:creationId xmlns:a16="http://schemas.microsoft.com/office/drawing/2014/main" id="{1CC34B06-3A30-50B3-248B-DD19C1BDF857}"/>
              </a:ext>
            </a:extLst>
          </p:cNvPr>
          <p:cNvSpPr/>
          <p:nvPr/>
        </p:nvSpPr>
        <p:spPr>
          <a:xfrm>
            <a:off x="10104457" y="3744287"/>
            <a:ext cx="708454" cy="757881"/>
          </a:xfrm>
          <a:prstGeom prst="foldedCorner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Inter" panose="020B0502030000000004"/>
              </a:rPr>
              <a:t>Your idea, solution, or action goes here</a:t>
            </a:r>
          </a:p>
        </p:txBody>
      </p:sp>
      <p:sp>
        <p:nvSpPr>
          <p:cNvPr id="45" name="Rectangle: Folded Corner 44">
            <a:extLst>
              <a:ext uri="{FF2B5EF4-FFF2-40B4-BE49-F238E27FC236}">
                <a16:creationId xmlns:a16="http://schemas.microsoft.com/office/drawing/2014/main" id="{07B4C7B5-A0F0-B726-FA3E-D048063C250D}"/>
              </a:ext>
            </a:extLst>
          </p:cNvPr>
          <p:cNvSpPr/>
          <p:nvPr/>
        </p:nvSpPr>
        <p:spPr>
          <a:xfrm>
            <a:off x="9750230" y="4789809"/>
            <a:ext cx="708454" cy="757881"/>
          </a:xfrm>
          <a:prstGeom prst="foldedCorner">
            <a:avLst/>
          </a:prstGeom>
          <a:solidFill>
            <a:srgbClr val="87F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Inter" panose="020B0502030000000004"/>
              </a:rPr>
              <a:t>Your idea, solution, or action goes here</a:t>
            </a:r>
          </a:p>
        </p:txBody>
      </p:sp>
    </p:spTree>
    <p:extLst>
      <p:ext uri="{BB962C8B-B14F-4D97-AF65-F5344CB8AC3E}">
        <p14:creationId xmlns:p14="http://schemas.microsoft.com/office/powerpoint/2010/main" val="1518559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K Document" ma:contentTypeID="0x010100BAF7254234723E48BEAA5279D19E83B80071A4DE9977CE5C44A7C2697AAD021DA5" ma:contentTypeVersion="29" ma:contentTypeDescription="Create a new document." ma:contentTypeScope="" ma:versionID="3bfbd313ede7efe9cb67f16d67f76496">
  <xsd:schema xmlns:xsd="http://www.w3.org/2001/XMLSchema" xmlns:xs="http://www.w3.org/2001/XMLSchema" xmlns:p="http://schemas.microsoft.com/office/2006/metadata/properties" xmlns:ns2="d04ac8df-6fd2-482f-b819-b97b1136af7f" xmlns:ns3="9a29e298-6711-4c2e-b998-25b6d616e0da" xmlns:ns4="abbeec68-b05e-4e2e-88e5-2ac3e13fe809" xmlns:ns5="e220af6b-6bbf-4e77-9768-978fa9cfcb66" xmlns:ns6="14bfd2bb-3d4a-4549-9197-f3410a8da64b" xmlns:ns7="0248c0ea-29d7-4d74-b0ca-d2033b5a6160" targetNamespace="http://schemas.microsoft.com/office/2006/metadata/properties" ma:root="true" ma:fieldsID="912144e763c5e4e3ef02e4ed9a0c6d29" ns2:_="" ns3:_="" ns4:_="" ns5:_="" ns6:_="" ns7:_="">
    <xsd:import namespace="d04ac8df-6fd2-482f-b819-b97b1136af7f"/>
    <xsd:import namespace="9a29e298-6711-4c2e-b998-25b6d616e0da"/>
    <xsd:import namespace="abbeec68-b05e-4e2e-88e5-2ac3e13fe809"/>
    <xsd:import namespace="e220af6b-6bbf-4e77-9768-978fa9cfcb66"/>
    <xsd:import namespace="14bfd2bb-3d4a-4549-9197-f3410a8da64b"/>
    <xsd:import namespace="0248c0ea-29d7-4d74-b0ca-d2033b5a6160"/>
    <xsd:element name="properties">
      <xsd:complexType>
        <xsd:sequence>
          <xsd:element name="documentManagement">
            <xsd:complexType>
              <xsd:all>
                <xsd:element ref="ns2:rkActDate" minOccurs="0"/>
                <xsd:element ref="ns2:rkDeletionDate" minOccurs="0"/>
                <xsd:element ref="ns2:rkYellowNoteDoc" minOccurs="0"/>
                <xsd:element ref="ns2:rkDocumentAdvis" minOccurs="0"/>
                <xsd:element ref="ns2:rkArchivingPeriod" minOccurs="0"/>
                <xsd:element ref="ns4:wp_tag" minOccurs="0"/>
                <xsd:element ref="ns4:wpDocumentId" minOccurs="0"/>
                <xsd:element ref="ns5:wp_entitynamefield" minOccurs="0"/>
                <xsd:element ref="ns2:wpBusinessModule" minOccurs="0"/>
                <xsd:element ref="ns2:rkProjectNumber" minOccurs="0"/>
                <xsd:element ref="ns2:rkCaseID" minOccurs="0"/>
                <xsd:element ref="ns5:rkParentCase" minOccurs="0"/>
                <xsd:element ref="ns5:rkParentCase_x003a_Name" minOccurs="0"/>
                <xsd:element ref="ns6:wpItemlocation" minOccurs="0"/>
                <xsd:element ref="ns7:rkRelatedDoc" minOccurs="0"/>
                <xsd:element ref="ns2:rkConfidential" minOccurs="0"/>
                <xsd:element ref="ns5:l0b87f47b5fd40b6a4e348aaf4c7e8b4" minOccurs="0"/>
                <xsd:element ref="ns2:e5404abefda04403849637b8b186ca8b" minOccurs="0"/>
                <xsd:element ref="ns5:o11674a1c5194f539b8fac7b8bdf8889" minOccurs="0"/>
                <xsd:element ref="ns2:p8b010f7df5842dca681a0912c2bcab2" minOccurs="0"/>
                <xsd:element ref="ns3:TaxCatchAllLabel" minOccurs="0"/>
                <xsd:element ref="ns3:TaxCatchAll" minOccurs="0"/>
                <xsd:element ref="ns5:d923a72535ef400db5bb91fb99033a1e" minOccurs="0"/>
                <xsd:element ref="ns2:a30301ec14f1485491da311a88d487d0" minOccurs="0"/>
                <xsd:element ref="ns5:MediaServiceMetadata" minOccurs="0"/>
                <xsd:element ref="ns5:MediaServiceFastMetadata" minOccurs="0"/>
                <xsd:element ref="ns5:MediaServiceAutoKeyPoints" minOccurs="0"/>
                <xsd:element ref="ns5:MediaServiceKeyPoints" minOccurs="0"/>
                <xsd:element ref="ns5:lcf76f155ced4ddcb4097134ff3c332f" minOccurs="0"/>
                <xsd:element ref="ns5:MediaServiceGenerationTime" minOccurs="0"/>
                <xsd:element ref="ns5:MediaServiceEventHashCode" minOccurs="0"/>
                <xsd:element ref="ns5:MediaServiceSearchProperties" minOccurs="0"/>
                <xsd:element ref="ns5:zpaGDPR_Sag_Beregnet" minOccurs="0"/>
                <xsd:element ref="ns5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ac8df-6fd2-482f-b819-b97b1136af7f" elementFormDefault="qualified">
    <xsd:import namespace="http://schemas.microsoft.com/office/2006/documentManagement/types"/>
    <xsd:import namespace="http://schemas.microsoft.com/office/infopath/2007/PartnerControls"/>
    <xsd:element name="rkActDate" ma:index="2" nillable="true" ma:displayName="Date of document creation" ma:description="If you upload an already existing document, you can use this field to note the original date of creating the document." ma:format="DateOnly" ma:internalName="rkActDate" ma:readOnly="false">
      <xsd:simpleType>
        <xsd:restriction base="dms:DateTime"/>
      </xsd:simpleType>
    </xsd:element>
    <xsd:element name="rkDeletionDate" ma:index="3" nillable="true" ma:displayName="Deletion Date" ma:description="" ma:format="DateOnly" ma:internalName="rkDeletionDate" ma:readOnly="false">
      <xsd:simpleType>
        <xsd:restriction base="dms:DateTime"/>
      </xsd:simpleType>
    </xsd:element>
    <xsd:element name="rkYellowNoteDoc" ma:index="4" nillable="true" ma:displayName="Yellow Note Doc" ma:internalName="rkYellowNoteDoc" ma:readOnly="false">
      <xsd:simpleType>
        <xsd:restriction base="dms:Note">
          <xsd:maxLength value="255"/>
        </xsd:restriction>
      </xsd:simpleType>
    </xsd:element>
    <xsd:element name="rkDocumentAdvis" ma:index="7" nillable="true" ma:displayName="Document Advis" ma:hidden="true" ma:internalName="rkDocumentAdvis" ma:readOnly="false">
      <xsd:simpleType>
        <xsd:restriction base="dms:Note"/>
      </xsd:simpleType>
    </xsd:element>
    <xsd:element name="rkArchivingPeriod" ma:index="8" nillable="true" ma:displayName="Archiving Period" ma:default="2019-2024" ma:hidden="true" ma:internalName="rkArchivingPeriod" ma:readOnly="false">
      <xsd:simpleType>
        <xsd:restriction base="dms:Text">
          <xsd:maxLength value="255"/>
        </xsd:restriction>
      </xsd:simpleType>
    </xsd:element>
    <xsd:element name="wpBusinessModule" ma:index="12" nillable="true" ma:displayName="Business Module" ma:default="LK Sager" ma:hidden="true" ma:internalName="wpBusinessModule" ma:readOnly="false">
      <xsd:simpleType>
        <xsd:restriction base="dms:Text"/>
      </xsd:simpleType>
    </xsd:element>
    <xsd:element name="rkProjectNumber" ma:index="13" nillable="true" ma:displayName="Project Number" ma:default="" ma:hidden="true" ma:internalName="rkProjectNumber" ma:readOnly="false">
      <xsd:simpleType>
        <xsd:restriction base="dms:Text">
          <xsd:maxLength value="255"/>
        </xsd:restriction>
      </xsd:simpleType>
    </xsd:element>
    <xsd:element name="rkCaseID" ma:index="16" nillable="true" ma:displayName="Case ID" ma:default="LK-2022-000562" ma:hidden="true" ma:internalName="rkCaseID" ma:readOnly="false">
      <xsd:simpleType>
        <xsd:restriction base="dms:Text">
          <xsd:maxLength value="255"/>
        </xsd:restriction>
      </xsd:simpleType>
    </xsd:element>
    <xsd:element name="rkConfidential" ma:index="26" nillable="true" ma:displayName="Confidential" ma:default="False" ma:description="" ma:internalName="rkConfidential" ma:readOnly="false">
      <xsd:simpleType>
        <xsd:restriction base="dms:Boolean"/>
      </xsd:simpleType>
    </xsd:element>
    <xsd:element name="e5404abefda04403849637b8b186ca8b" ma:index="28" nillable="true" ma:taxonomy="true" ma:internalName="e5404abefda04403849637b8b186ca8b" ma:taxonomyFieldName="rkDocumentStatus" ma:displayName="Document Status" ma:readOnly="false" ma:default="2;#Final|9ae6fcd9-b451-46c0-9019-188a10b11456" ma:fieldId="{e5404abe-fda0-4403-8496-37b8b186ca8b}" ma:sspId="a6bba7c3-5107-49f1-abb3-1b46ebc15f72" ma:termSetId="78361e7a-d923-40e8-a730-0048d23b6454" ma:anchorId="a29111a7-f711-4224-8350-0bd8393b3a0f" ma:open="false" ma:isKeyword="false">
      <xsd:complexType>
        <xsd:sequence>
          <xsd:element ref="pc:Terms" minOccurs="0" maxOccurs="1"/>
        </xsd:sequence>
      </xsd:complexType>
    </xsd:element>
    <xsd:element name="p8b010f7df5842dca681a0912c2bcab2" ma:index="31" nillable="true" ma:taxonomy="true" ma:internalName="p8b010f7df5842dca681a0912c2bcab2" ma:taxonomyFieldName="rkDocDirection" ma:displayName="Document Direction" ma:readOnly="false" ma:default="1;#Internal|bf6bc60c-60b7-4f48-b412-c18e1ee58d20" ma:fieldId="{98b010f7-df58-42dc-a681-a0912c2bcab2}" ma:sspId="a6bba7c3-5107-49f1-abb3-1b46ebc15f72" ma:termSetId="79fb452f-4e81-49d7-bc6b-6702f6ca3880" ma:anchorId="ff9dba2f-780a-414f-8471-20c97a51bfc6" ma:open="false" ma:isKeyword="false">
      <xsd:complexType>
        <xsd:sequence>
          <xsd:element ref="pc:Terms" minOccurs="0" maxOccurs="1"/>
        </xsd:sequence>
      </xsd:complexType>
    </xsd:element>
    <xsd:element name="a30301ec14f1485491da311a88d487d0" ma:index="37" nillable="true" ma:taxonomy="true" ma:internalName="a30301ec14f1485491da311a88d487d0" ma:taxonomyFieldName="rkOpenConfidential" ma:displayName="Open/Confidential" ma:readOnly="false" ma:default="" ma:fieldId="{a30301ec-14f1-4854-91da-311a88d487d0}" ma:sspId="a6bba7c3-5107-49f1-abb3-1b46ebc15f72" ma:termSetId="a89445e1-73f4-4940-9c6c-20c6e19149d6" ma:anchorId="38c548bf-e54a-488a-9205-2631695ae108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9e298-6711-4c2e-b998-25b6d616e0da" elementFormDefault="qualified">
    <xsd:import namespace="http://schemas.microsoft.com/office/2006/documentManagement/types"/>
    <xsd:import namespace="http://schemas.microsoft.com/office/infopath/2007/PartnerControls"/>
    <xsd:element name="TaxCatchAllLabel" ma:index="32" nillable="true" ma:displayName="Taxonomy Catch All Column1" ma:hidden="true" ma:list="{80cadffb-3d8b-49e3-95b9-f1883cfd8ea0}" ma:internalName="TaxCatchAllLabel" ma:readOnly="true" ma:showField="CatchAllDataLabel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33" nillable="true" ma:displayName="Taxonomy Catch All Column" ma:hidden="true" ma:list="{80cadffb-3d8b-49e3-95b9-f1883cfd8ea0}" ma:internalName="TaxCatchAll" ma:showField="CatchAllData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beec68-b05e-4e2e-88e5-2ac3e13fe809" elementFormDefault="qualified">
    <xsd:import namespace="http://schemas.microsoft.com/office/2006/documentManagement/types"/>
    <xsd:import namespace="http://schemas.microsoft.com/office/infopath/2007/PartnerControls"/>
    <xsd:element name="wp_tag" ma:index="9" nillable="true" ma:displayName="Stage tag" ma:default="Open" ma:internalName="wp_tag" ma:readOnly="false">
      <xsd:simpleType>
        <xsd:restriction base="dms:Text"/>
      </xsd:simpleType>
    </xsd:element>
    <xsd:element name="wpDocumentId" ma:index="10" nillable="true" ma:displayName="Document ID" ma:description="This field is can be used as a unique Document ID set by the WorkPoint Numerator Service" ma:hidden="true" ma:internalName="wpDocumentId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0af6b-6bbf-4e77-9768-978fa9cfcb66" elementFormDefault="qualified">
    <xsd:import namespace="http://schemas.microsoft.com/office/2006/documentManagement/types"/>
    <xsd:import namespace="http://schemas.microsoft.com/office/infopath/2007/PartnerControls"/>
    <xsd:element name="wp_entitynamefield" ma:index="11" nillable="true" ma:displayName="Case name" ma:default="2022 Digital innovation toolbox" ma:hidden="true" ma:internalName="wp_entitynamefield" ma:readOnly="false">
      <xsd:simpleType>
        <xsd:restriction base="dms:Text"/>
      </xsd:simpleType>
    </xsd:element>
    <xsd:element name="rkParentCase" ma:index="18" nillable="true" ma:displayName="Parent Case ID" ma:default="" ma:hidden="true" ma:internalName="rkParentCase" ma:readOnly="false">
      <xsd:simpleType>
        <xsd:restriction base="dms:Text"/>
      </xsd:simpleType>
    </xsd:element>
    <xsd:element name="rkParentCase_x003a_Name" ma:index="19" nillable="true" ma:displayName="Parent Case" ma:default="" ma:hidden="true" ma:internalName="rkParentCase_x003a_Name" ma:readOnly="false">
      <xsd:simpleType>
        <xsd:restriction base="dms:Text"/>
      </xsd:simpleType>
    </xsd:element>
    <xsd:element name="l0b87f47b5fd40b6a4e348aaf4c7e8b4" ma:index="27" nillable="true" ma:taxonomy="true" ma:internalName="l0b87f47b5fd40b6a4e348aaf4c7e8b4" ma:taxonomyFieldName="rkProcess" ma:displayName="Process" ma:readOnly="false" ma:default="94;#Global|95facd43-4c32-4e9a-9df5-67821726541f" ma:fieldId="{50b87f47-b5fd-40b6-a4e3-48aaf4c7e8b4}" ma:sspId="a6bba7c3-5107-49f1-abb3-1b46ebc15f72" ma:termSetId="00571633-8780-43e7-b6b1-637829dbeb78" ma:anchorId="22bfe7ec-e31c-43a5-822a-3141cd045829" ma:open="false" ma:isKeyword="false">
      <xsd:complexType>
        <xsd:sequence>
          <xsd:element ref="pc:Terms" minOccurs="0" maxOccurs="1"/>
        </xsd:sequence>
      </xsd:complexType>
    </xsd:element>
    <xsd:element name="o11674a1c5194f539b8fac7b8bdf8889" ma:index="30" nillable="true" ma:taxonomy="true" ma:internalName="o11674a1c5194f539b8fac7b8bdf8889" ma:taxonomyFieldName="rkCaseRespUnit" ma:displayName="Case Responsible Unit" ma:readOnly="false" ma:default="267;#International afdeling:Technical Quality ＆ Impact|c9b49345-7375-4e11-a10f-4dbbde3a29a3" ma:fieldId="{811674a1-c519-4f53-9b8f-ac7b8bdf8889}" ma:sspId="a6bba7c3-5107-49f1-abb3-1b46ebc15f72" ma:termSetId="8e0c7b93-44db-40e5-8783-45b8f0433a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923a72535ef400db5bb91fb99033a1e" ma:index="34" nillable="true" ma:taxonomy="true" ma:internalName="d923a72535ef400db5bb91fb99033a1e" ma:taxonomyFieldName="rkSubject" ma:displayName="Subject" ma:readOnly="false" ma:default="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" ma:fieldId="{d923a725-35ef-400d-b5bb-91fb99033a1e}" ma:taxonomyMulti="true" ma:sspId="a6bba7c3-5107-49f1-abb3-1b46ebc15f72" ma:termSetId="c39bd6dd-8752-448c-817a-60b94217b09a" ma:anchorId="877d3b0b-78a5-436d-b780-b7d2507d4384" ma:open="false" ma:isKeyword="false">
      <xsd:complexType>
        <xsd:sequence>
          <xsd:element ref="pc:Terms" minOccurs="0" maxOccurs="1"/>
        </xsd:sequence>
      </xsd:complexType>
    </xsd:element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4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43" nillable="true" ma:taxonomy="true" ma:internalName="lcf76f155ced4ddcb4097134ff3c332f" ma:taxonomyFieldName="MediaServiceImageTags" ma:displayName="Image Tags" ma:readOnly="false" ma:fieldId="{5cf76f15-5ced-4ddc-b409-7134ff3c332f}" ma:taxonomyMulti="true" ma:sspId="a6bba7c3-5107-49f1-abb3-1b46ebc15f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4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zpaGDPR_Sag_Beregnet" ma:index="47" nillable="true" ma:displayName="GDPR_Sag_Beregnet" ma:default="" ma:internalName="zpaGDPR_Sag_Beregnet" ma:readOnly="false">
      <xsd:simpleType>
        <xsd:restriction base="dms:Text"/>
      </xsd:simpleType>
    </xsd:element>
    <xsd:element name="MediaServiceObjectDetectorVersions" ma:index="4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fd2bb-3d4a-4549-9197-f3410a8da64b" elementFormDefault="qualified">
    <xsd:import namespace="http://schemas.microsoft.com/office/2006/documentManagement/types"/>
    <xsd:import namespace="http://schemas.microsoft.com/office/infopath/2007/PartnerControls"/>
    <xsd:element name="wpItemlocation" ma:index="22" nillable="true" ma:displayName="wpItemLocation" ma:default="52f89f3b39354c7c9851847cb57fcabb;4a4729547dea44959d8bce78817e3c8e;8718;" ma:internalName="wpItem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8c0ea-29d7-4d74-b0ca-d2033b5a6160" elementFormDefault="qualified">
    <xsd:import namespace="http://schemas.microsoft.com/office/2006/documentManagement/types"/>
    <xsd:import namespace="http://schemas.microsoft.com/office/infopath/2007/PartnerControls"/>
    <xsd:element name="rkRelatedDoc" ma:index="25" nillable="true" ma:displayName="Related document" ma:hidden="true" ma:list="{e220af6b-6bbf-4e77-9768-978fa9cfcb66}" ma:internalName="rkRelatedDoc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kParentCase_x003a_Name xmlns="e220af6b-6bbf-4e77-9768-978fa9cfcb66" xsi:nil="true"/>
    <rkRelatedDoc xmlns="0248c0ea-29d7-4d74-b0ca-d2033b5a6160" xsi:nil="true"/>
    <rkYellowNoteDoc xmlns="d04ac8df-6fd2-482f-b819-b97b1136af7f" xsi:nil="true"/>
    <rkDocumentAdvis xmlns="d04ac8df-6fd2-482f-b819-b97b1136af7f" xsi:nil="true"/>
    <p8b010f7df5842dca681a0912c2bcab2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bf6bc60c-60b7-4f48-b412-c18e1ee58d20</TermId>
        </TermInfo>
      </Terms>
    </p8b010f7df5842dca681a0912c2bcab2>
    <wpBusinessModule xmlns="d04ac8df-6fd2-482f-b819-b97b1136af7f">LK Sager</wpBusinessModule>
    <rkConfidential xmlns="d04ac8df-6fd2-482f-b819-b97b1136af7f">false</rkConfidential>
    <wp_tag xmlns="abbeec68-b05e-4e2e-88e5-2ac3e13fe809">Open</wp_tag>
    <rkCaseID xmlns="d04ac8df-6fd2-482f-b819-b97b1136af7f">LK-2022-000562</rkCaseID>
    <wpDocumentId xmlns="abbeec68-b05e-4e2e-88e5-2ac3e13fe809">2023-240499</wpDocumentId>
    <e5404abefda04403849637b8b186ca8b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Final</TermName>
          <TermId xmlns="http://schemas.microsoft.com/office/infopath/2007/PartnerControls">9ae6fcd9-b451-46c0-9019-188a10b11456</TermId>
        </TermInfo>
      </Terms>
    </e5404abefda04403849637b8b186ca8b>
    <rkActDate xmlns="d04ac8df-6fd2-482f-b819-b97b1136af7f" xsi:nil="true"/>
    <rkProjectNumber xmlns="d04ac8df-6fd2-482f-b819-b97b1136af7f" xsi:nil="true"/>
    <l0b87f47b5fd40b6a4e348aaf4c7e8b4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Global</TermName>
          <TermId xmlns="http://schemas.microsoft.com/office/infopath/2007/PartnerControls">95facd43-4c32-4e9a-9df5-67821726541f</TermId>
        </TermInfo>
      </Terms>
    </l0b87f47b5fd40b6a4e348aaf4c7e8b4>
    <o11674a1c5194f539b8fac7b8bdf8889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International afdeling:Technical Quality ＆ Impact</TermName>
          <TermId xmlns="http://schemas.microsoft.com/office/infopath/2007/PartnerControls">c9b49345-7375-4e11-a10f-4dbbde3a29a3</TermId>
        </TermInfo>
      </Terms>
    </o11674a1c5194f539b8fac7b8bdf8889>
    <lcf76f155ced4ddcb4097134ff3c332f xmlns="e220af6b-6bbf-4e77-9768-978fa9cfcb66">
      <Terms xmlns="http://schemas.microsoft.com/office/infopath/2007/PartnerControls"/>
    </lcf76f155ced4ddcb4097134ff3c332f>
    <zpaGDPR_Sag_Beregnet xmlns="e220af6b-6bbf-4e77-9768-978fa9cfcb66" xsi:nil="true"/>
    <rkArchivingPeriod xmlns="d04ac8df-6fd2-482f-b819-b97b1136af7f">2019-2024</rkArchivingPeriod>
    <rkDeletionDate xmlns="d04ac8df-6fd2-482f-b819-b97b1136af7f" xsi:nil="true"/>
    <TaxCatchAll xmlns="9a29e298-6711-4c2e-b998-25b6d616e0da">
      <Value>10</Value>
      <Value>93</Value>
      <Value>112</Value>
      <Value>94</Value>
      <Value>42</Value>
      <Value>9</Value>
      <Value>174</Value>
      <Value>267</Value>
      <Value>155</Value>
      <Value>8</Value>
      <Value>85</Value>
    </TaxCatchAll>
    <a30301ec14f1485491da311a88d487d0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Open</TermName>
          <TermId xmlns="http://schemas.microsoft.com/office/infopath/2007/PartnerControls">5b634c15-81a0-4474-a1b9-c7fcf95d35c4</TermId>
        </TermInfo>
      </Terms>
    </a30301ec14f1485491da311a88d487d0>
    <wp_entitynamefield xmlns="e220af6b-6bbf-4e77-9768-978fa9cfcb66">2022 Digital innovation toolbox</wp_entitynamefield>
    <d923a72535ef400db5bb91fb99033a1e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 Development</TermName>
          <TermId xmlns="http://schemas.microsoft.com/office/infopath/2007/PartnerControls">ea95ca56-4593-4ddf-bb44-4d625fd703e5</TermId>
        </TermInfo>
        <TermInfo xmlns="http://schemas.microsoft.com/office/infopath/2007/PartnerControls">
          <TermName xmlns="http://schemas.microsoft.com/office/infopath/2007/PartnerControls">#Analysis</TermName>
          <TermId xmlns="http://schemas.microsoft.com/office/infopath/2007/PartnerControls">7e18c5fb-c3db-441a-a13c-b4c3de5cbd2f</TermId>
        </TermInfo>
        <TermInfo xmlns="http://schemas.microsoft.com/office/infopath/2007/PartnerControls">
          <TermName xmlns="http://schemas.microsoft.com/office/infopath/2007/PartnerControls">#Project</TermName>
          <TermId xmlns="http://schemas.microsoft.com/office/infopath/2007/PartnerControls">f4133c07-e6aa-4462-92ac-ead541b4bde8</TermId>
        </TermInfo>
        <TermInfo xmlns="http://schemas.microsoft.com/office/infopath/2007/PartnerControls">
          <TermName xmlns="http://schemas.microsoft.com/office/infopath/2007/PartnerControls">#Other technical support</TermName>
          <TermId xmlns="http://schemas.microsoft.com/office/infopath/2007/PartnerControls">326b5b11-6654-4a99-bd56-b9afc928570a</TermId>
        </TermInfo>
        <TermInfo xmlns="http://schemas.microsoft.com/office/infopath/2007/PartnerControls">
          <TermName xmlns="http://schemas.microsoft.com/office/infopath/2007/PartnerControls">#Capacity Building</TermName>
          <TermId xmlns="http://schemas.microsoft.com/office/infopath/2007/PartnerControls">598d68aa-623d-45ec-bceb-d205edf42155</TermId>
        </TermInfo>
        <TermInfo xmlns="http://schemas.microsoft.com/office/infopath/2007/PartnerControls">
          <TermName xmlns="http://schemas.microsoft.com/office/infopath/2007/PartnerControls">#Strategy ＆ Prioritisation</TermName>
          <TermId xmlns="http://schemas.microsoft.com/office/infopath/2007/PartnerControls">7e0e2e56-07ae-4f0b-84da-e6e3da9508c1</TermId>
        </TermInfo>
      </Terms>
    </d923a72535ef400db5bb91fb99033a1e>
    <rkParentCase xmlns="e220af6b-6bbf-4e77-9768-978fa9cfcb66" xsi:nil="true"/>
    <wpItemlocation xmlns="14bfd2bb-3d4a-4549-9197-f3410a8da64b">52f89f3b39354c7c9851847cb57fcabb;4a4729547dea44959d8bce78817e3c8e;8718;</wpItemlocation>
  </documentManagement>
</p:properties>
</file>

<file path=customXml/itemProps1.xml><?xml version="1.0" encoding="utf-8"?>
<ds:datastoreItem xmlns:ds="http://schemas.openxmlformats.org/officeDocument/2006/customXml" ds:itemID="{77EDA21E-2F38-4290-8BA5-FB3CA8FF29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4ac8df-6fd2-482f-b819-b97b1136af7f"/>
    <ds:schemaRef ds:uri="9a29e298-6711-4c2e-b998-25b6d616e0da"/>
    <ds:schemaRef ds:uri="abbeec68-b05e-4e2e-88e5-2ac3e13fe809"/>
    <ds:schemaRef ds:uri="e220af6b-6bbf-4e77-9768-978fa9cfcb66"/>
    <ds:schemaRef ds:uri="14bfd2bb-3d4a-4549-9197-f3410a8da64b"/>
    <ds:schemaRef ds:uri="0248c0ea-29d7-4d74-b0ca-d2033b5a61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D622B5-22BB-4980-B15D-39DA335E91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588347-6AE6-4732-AB68-C6862F9D87D1}">
  <ds:schemaRefs>
    <ds:schemaRef ds:uri="http://purl.org/dc/dcmitype/"/>
    <ds:schemaRef ds:uri="0248c0ea-29d7-4d74-b0ca-d2033b5a6160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abbeec68-b05e-4e2e-88e5-2ac3e13fe809"/>
    <ds:schemaRef ds:uri="http://schemas.openxmlformats.org/package/2006/metadata/core-properties"/>
    <ds:schemaRef ds:uri="d04ac8df-6fd2-482f-b819-b97b1136af7f"/>
    <ds:schemaRef ds:uri="http://schemas.microsoft.com/office/2006/metadata/properties"/>
    <ds:schemaRef ds:uri="http://purl.org/dc/elements/1.1/"/>
    <ds:schemaRef ds:uri="14bfd2bb-3d4a-4549-9197-f3410a8da64b"/>
    <ds:schemaRef ds:uri="e220af6b-6bbf-4e77-9768-978fa9cfcb66"/>
    <ds:schemaRef ds:uri="9a29e298-6711-4c2e-b998-25b6d616e0da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198</Words>
  <Application>Microsoft Office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Inter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Pernille Meier</dc:creator>
  <cp:lastModifiedBy>Karen Kisakeni Sørensen</cp:lastModifiedBy>
  <cp:revision>2</cp:revision>
  <dcterms:created xsi:type="dcterms:W3CDTF">2023-09-26T07:44:34Z</dcterms:created>
  <dcterms:modified xsi:type="dcterms:W3CDTF">2023-11-01T12:39:29Z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0x010100BAF7254234723E48BEAA5279D19E83B80071A4DE9977CE5C44A7C2697AAD021DA5</vt:lpwstr>
  </property>
  <property fmtid="{D5CDD505-2E9C-101B-9397-08002B2CF9AE}" pid="3" name="rkSubject">
    <vt:lpwstr>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</vt:lpwstr>
  </property>
  <property fmtid="{D5CDD505-2E9C-101B-9397-08002B2CF9AE}" pid="4" name="MediaServiceImageTags">
    <vt:lpwstr/>
  </property>
  <property fmtid="{D5CDD505-2E9C-101B-9397-08002B2CF9AE}" pid="5" name="rkCaseRespUnit">
    <vt:lpwstr>267;#International afdeling:Technical Quality ＆ Impact|c9b49345-7375-4e11-a10f-4dbbde3a29a3</vt:lpwstr>
  </property>
  <property fmtid="{D5CDD505-2E9C-101B-9397-08002B2CF9AE}" pid="6" name="rkOpenConfidential">
    <vt:lpwstr>8;#Open|5b634c15-81a0-4474-a1b9-c7fcf95d35c4</vt:lpwstr>
  </property>
  <property fmtid="{D5CDD505-2E9C-101B-9397-08002B2CF9AE}" pid="7" name="rkDocDirection">
    <vt:lpwstr>9;#Internal|bf6bc60c-60b7-4f48-b412-c18e1ee58d20</vt:lpwstr>
  </property>
  <property fmtid="{D5CDD505-2E9C-101B-9397-08002B2CF9AE}" pid="8" name="rkDocumentStatus">
    <vt:lpwstr>10;#Final|9ae6fcd9-b451-46c0-9019-188a10b11456</vt:lpwstr>
  </property>
  <property fmtid="{D5CDD505-2E9C-101B-9397-08002B2CF9AE}" pid="9" name="rkProcess">
    <vt:lpwstr>94;#Global|95facd43-4c32-4e9a-9df5-67821726541f</vt:lpwstr>
  </property>
</Properties>
</file>