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A8FF"/>
    <a:srgbClr val="D7C8FF"/>
    <a:srgbClr val="8859FF"/>
    <a:srgbClr val="EFEAFF"/>
    <a:srgbClr val="8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36CF2-8649-4185-B05E-B2D72F3DF741}" v="13" dt="2023-11-01T12:36:37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Kisakeni Sørensen" userId="7fe41eb5-7f12-4d30-9dd4-a2c0ddf6b2ed" providerId="ADAL" clId="{23236CF2-8649-4185-B05E-B2D72F3DF741}"/>
    <pc:docChg chg="undo custSel modSld">
      <pc:chgData name="Karen Kisakeni Sørensen" userId="7fe41eb5-7f12-4d30-9dd4-a2c0ddf6b2ed" providerId="ADAL" clId="{23236CF2-8649-4185-B05E-B2D72F3DF741}" dt="2023-11-01T12:39:25.524" v="237" actId="14100"/>
      <pc:docMkLst>
        <pc:docMk/>
      </pc:docMkLst>
      <pc:sldChg chg="modSp mod">
        <pc:chgData name="Karen Kisakeni Sørensen" userId="7fe41eb5-7f12-4d30-9dd4-a2c0ddf6b2ed" providerId="ADAL" clId="{23236CF2-8649-4185-B05E-B2D72F3DF741}" dt="2023-11-01T12:39:25.524" v="237" actId="14100"/>
        <pc:sldMkLst>
          <pc:docMk/>
          <pc:sldMk cId="2764911791" sldId="269"/>
        </pc:sldMkLst>
        <pc:spChg chg="mod">
          <ac:chgData name="Karen Kisakeni Sørensen" userId="7fe41eb5-7f12-4d30-9dd4-a2c0ddf6b2ed" providerId="ADAL" clId="{23236CF2-8649-4185-B05E-B2D72F3DF741}" dt="2023-11-01T12:17:18.404" v="9" actId="207"/>
          <ac:spMkLst>
            <pc:docMk/>
            <pc:sldMk cId="2764911791" sldId="269"/>
            <ac:spMk id="10" creationId="{97064FD1-A148-946F-296C-68CEB21F3DA3}"/>
          </ac:spMkLst>
        </pc:spChg>
        <pc:spChg chg="mod">
          <ac:chgData name="Karen Kisakeni Sørensen" userId="7fe41eb5-7f12-4d30-9dd4-a2c0ddf6b2ed" providerId="ADAL" clId="{23236CF2-8649-4185-B05E-B2D72F3DF741}" dt="2023-11-01T12:16:23.056" v="4" actId="255"/>
          <ac:spMkLst>
            <pc:docMk/>
            <pc:sldMk cId="2764911791" sldId="269"/>
            <ac:spMk id="12" creationId="{3BA524BB-C308-8B21-722D-28E8EDDAC362}"/>
          </ac:spMkLst>
        </pc:spChg>
        <pc:spChg chg="mod">
          <ac:chgData name="Karen Kisakeni Sørensen" userId="7fe41eb5-7f12-4d30-9dd4-a2c0ddf6b2ed" providerId="ADAL" clId="{23236CF2-8649-4185-B05E-B2D72F3DF741}" dt="2023-11-01T12:15:13.809" v="1" actId="255"/>
          <ac:spMkLst>
            <pc:docMk/>
            <pc:sldMk cId="2764911791" sldId="269"/>
            <ac:spMk id="13" creationId="{3B93DB5F-35A4-5D1B-22C7-4BE8876D53B5}"/>
          </ac:spMkLst>
        </pc:spChg>
        <pc:spChg chg="mod">
          <ac:chgData name="Karen Kisakeni Sørensen" userId="7fe41eb5-7f12-4d30-9dd4-a2c0ddf6b2ed" providerId="ADAL" clId="{23236CF2-8649-4185-B05E-B2D72F3DF741}" dt="2023-11-01T12:16:29.067" v="5" actId="255"/>
          <ac:spMkLst>
            <pc:docMk/>
            <pc:sldMk cId="2764911791" sldId="269"/>
            <ac:spMk id="14" creationId="{AB667468-EF4F-CDEA-1C48-E11F4CF9D420}"/>
          </ac:spMkLst>
        </pc:spChg>
        <pc:spChg chg="mod">
          <ac:chgData name="Karen Kisakeni Sørensen" userId="7fe41eb5-7f12-4d30-9dd4-a2c0ddf6b2ed" providerId="ADAL" clId="{23236CF2-8649-4185-B05E-B2D72F3DF741}" dt="2023-11-01T12:17:24.489" v="10" actId="207"/>
          <ac:spMkLst>
            <pc:docMk/>
            <pc:sldMk cId="2764911791" sldId="269"/>
            <ac:spMk id="15" creationId="{2A9B99F1-1072-60F3-1BC9-7D838DB8BAFA}"/>
          </ac:spMkLst>
        </pc:spChg>
        <pc:spChg chg="mod">
          <ac:chgData name="Karen Kisakeni Sørensen" userId="7fe41eb5-7f12-4d30-9dd4-a2c0ddf6b2ed" providerId="ADAL" clId="{23236CF2-8649-4185-B05E-B2D72F3DF741}" dt="2023-11-01T12:15:58.946" v="2" actId="207"/>
          <ac:spMkLst>
            <pc:docMk/>
            <pc:sldMk cId="2764911791" sldId="269"/>
            <ac:spMk id="18" creationId="{A422253F-8B30-341B-EFD0-51FA2DF260A2}"/>
          </ac:spMkLst>
        </pc:spChg>
        <pc:spChg chg="mod">
          <ac:chgData name="Karen Kisakeni Sørensen" userId="7fe41eb5-7f12-4d30-9dd4-a2c0ddf6b2ed" providerId="ADAL" clId="{23236CF2-8649-4185-B05E-B2D72F3DF741}" dt="2023-11-01T12:16:07.667" v="3" actId="207"/>
          <ac:spMkLst>
            <pc:docMk/>
            <pc:sldMk cId="2764911791" sldId="269"/>
            <ac:spMk id="19" creationId="{15E1CDE9-9450-8833-B0D5-D39F784654D5}"/>
          </ac:spMkLst>
        </pc:spChg>
        <pc:spChg chg="mod">
          <ac:chgData name="Karen Kisakeni Sørensen" userId="7fe41eb5-7f12-4d30-9dd4-a2c0ddf6b2ed" providerId="ADAL" clId="{23236CF2-8649-4185-B05E-B2D72F3DF741}" dt="2023-11-01T12:18:12.891" v="16" actId="255"/>
          <ac:spMkLst>
            <pc:docMk/>
            <pc:sldMk cId="2764911791" sldId="269"/>
            <ac:spMk id="29" creationId="{3B45879A-AAD3-8872-C322-945E47EC06D3}"/>
          </ac:spMkLst>
        </pc:spChg>
        <pc:spChg chg="mod">
          <ac:chgData name="Karen Kisakeni Sørensen" userId="7fe41eb5-7f12-4d30-9dd4-a2c0ddf6b2ed" providerId="ADAL" clId="{23236CF2-8649-4185-B05E-B2D72F3DF741}" dt="2023-11-01T12:18:04.995" v="14" actId="255"/>
          <ac:spMkLst>
            <pc:docMk/>
            <pc:sldMk cId="2764911791" sldId="269"/>
            <ac:spMk id="30" creationId="{23535BD8-98A2-7500-C215-F2ABE19FE820}"/>
          </ac:spMkLst>
        </pc:spChg>
        <pc:spChg chg="mod">
          <ac:chgData name="Karen Kisakeni Sørensen" userId="7fe41eb5-7f12-4d30-9dd4-a2c0ddf6b2ed" providerId="ADAL" clId="{23236CF2-8649-4185-B05E-B2D72F3DF741}" dt="2023-11-01T12:39:20.034" v="236" actId="14100"/>
          <ac:spMkLst>
            <pc:docMk/>
            <pc:sldMk cId="2764911791" sldId="269"/>
            <ac:spMk id="37" creationId="{7A0F4EC4-D99A-3837-9E9B-7343804F72C5}"/>
          </ac:spMkLst>
        </pc:spChg>
        <pc:spChg chg="mod">
          <ac:chgData name="Karen Kisakeni Sørensen" userId="7fe41eb5-7f12-4d30-9dd4-a2c0ddf6b2ed" providerId="ADAL" clId="{23236CF2-8649-4185-B05E-B2D72F3DF741}" dt="2023-11-01T12:38:46.054" v="231" actId="14100"/>
          <ac:spMkLst>
            <pc:docMk/>
            <pc:sldMk cId="2764911791" sldId="269"/>
            <ac:spMk id="38" creationId="{F0106204-D924-B709-5348-B1791DF34A7C}"/>
          </ac:spMkLst>
        </pc:spChg>
        <pc:spChg chg="mod">
          <ac:chgData name="Karen Kisakeni Sørensen" userId="7fe41eb5-7f12-4d30-9dd4-a2c0ddf6b2ed" providerId="ADAL" clId="{23236CF2-8649-4185-B05E-B2D72F3DF741}" dt="2023-11-01T12:39:25.524" v="237" actId="14100"/>
          <ac:spMkLst>
            <pc:docMk/>
            <pc:sldMk cId="2764911791" sldId="269"/>
            <ac:spMk id="39" creationId="{C72664C8-DCA2-A49D-9858-78BF0429C1B1}"/>
          </ac:spMkLst>
        </pc:spChg>
        <pc:spChg chg="mod">
          <ac:chgData name="Karen Kisakeni Sørensen" userId="7fe41eb5-7f12-4d30-9dd4-a2c0ddf6b2ed" providerId="ADAL" clId="{23236CF2-8649-4185-B05E-B2D72F3DF741}" dt="2023-11-01T12:38:50.395" v="232" actId="14100"/>
          <ac:spMkLst>
            <pc:docMk/>
            <pc:sldMk cId="2764911791" sldId="269"/>
            <ac:spMk id="40" creationId="{61E5FCAB-BFC9-CFCB-FED5-57E020F2BB0B}"/>
          </ac:spMkLst>
        </pc:spChg>
      </pc:sldChg>
      <pc:sldChg chg="addSp delSp modSp mod">
        <pc:chgData name="Karen Kisakeni Sørensen" userId="7fe41eb5-7f12-4d30-9dd4-a2c0ddf6b2ed" providerId="ADAL" clId="{23236CF2-8649-4185-B05E-B2D72F3DF741}" dt="2023-11-01T12:38:35.944" v="230" actId="14100"/>
        <pc:sldMkLst>
          <pc:docMk/>
          <pc:sldMk cId="1518559245" sldId="270"/>
        </pc:sldMkLst>
        <pc:spChg chg="add del mod">
          <ac:chgData name="Karen Kisakeni Sørensen" userId="7fe41eb5-7f12-4d30-9dd4-a2c0ddf6b2ed" providerId="ADAL" clId="{23236CF2-8649-4185-B05E-B2D72F3DF741}" dt="2023-11-01T12:34:47.024" v="159" actId="478"/>
          <ac:spMkLst>
            <pc:docMk/>
            <pc:sldMk cId="1518559245" sldId="270"/>
            <ac:spMk id="2" creationId="{6E2A761E-F7AF-247F-EC6F-2F143E8ADCB0}"/>
          </ac:spMkLst>
        </pc:spChg>
        <pc:spChg chg="del">
          <ac:chgData name="Karen Kisakeni Sørensen" userId="7fe41eb5-7f12-4d30-9dd4-a2c0ddf6b2ed" providerId="ADAL" clId="{23236CF2-8649-4185-B05E-B2D72F3DF741}" dt="2023-11-01T12:29:53.185" v="17" actId="478"/>
          <ac:spMkLst>
            <pc:docMk/>
            <pc:sldMk cId="1518559245" sldId="270"/>
            <ac:spMk id="3" creationId="{CFAA85A3-B9BB-DBBB-77F3-0C4282C1D980}"/>
          </ac:spMkLst>
        </pc:spChg>
        <pc:spChg chg="mod">
          <ac:chgData name="Karen Kisakeni Sørensen" userId="7fe41eb5-7f12-4d30-9dd4-a2c0ddf6b2ed" providerId="ADAL" clId="{23236CF2-8649-4185-B05E-B2D72F3DF741}" dt="2023-11-01T12:35:38.424" v="181" actId="20577"/>
          <ac:spMkLst>
            <pc:docMk/>
            <pc:sldMk cId="1518559245" sldId="270"/>
            <ac:spMk id="4" creationId="{017CEC0C-4F57-EBFB-3F23-FC65E5347B08}"/>
          </ac:spMkLst>
        </pc:spChg>
        <pc:spChg chg="del mod">
          <ac:chgData name="Karen Kisakeni Sørensen" userId="7fe41eb5-7f12-4d30-9dd4-a2c0ddf6b2ed" providerId="ADAL" clId="{23236CF2-8649-4185-B05E-B2D72F3DF741}" dt="2023-11-01T12:34:24.184" v="134" actId="478"/>
          <ac:spMkLst>
            <pc:docMk/>
            <pc:sldMk cId="1518559245" sldId="270"/>
            <ac:spMk id="5" creationId="{5C68827A-ECD7-12F7-25D7-F132B0CB7510}"/>
          </ac:spMkLst>
        </pc:spChg>
        <pc:spChg chg="del">
          <ac:chgData name="Karen Kisakeni Sørensen" userId="7fe41eb5-7f12-4d30-9dd4-a2c0ddf6b2ed" providerId="ADAL" clId="{23236CF2-8649-4185-B05E-B2D72F3DF741}" dt="2023-11-01T12:36:19.626" v="207" actId="478"/>
          <ac:spMkLst>
            <pc:docMk/>
            <pc:sldMk cId="1518559245" sldId="270"/>
            <ac:spMk id="6" creationId="{C165127D-7EDC-F952-46D0-FBF6335F268E}"/>
          </ac:spMkLst>
        </pc:spChg>
        <pc:spChg chg="del">
          <ac:chgData name="Karen Kisakeni Sørensen" userId="7fe41eb5-7f12-4d30-9dd4-a2c0ddf6b2ed" providerId="ADAL" clId="{23236CF2-8649-4185-B05E-B2D72F3DF741}" dt="2023-11-01T12:36:28.764" v="210" actId="478"/>
          <ac:spMkLst>
            <pc:docMk/>
            <pc:sldMk cId="1518559245" sldId="270"/>
            <ac:spMk id="7" creationId="{7DDB42C7-C93A-51F0-736E-354D2B02F293}"/>
          </ac:spMkLst>
        </pc:spChg>
        <pc:spChg chg="del">
          <ac:chgData name="Karen Kisakeni Sørensen" userId="7fe41eb5-7f12-4d30-9dd4-a2c0ddf6b2ed" providerId="ADAL" clId="{23236CF2-8649-4185-B05E-B2D72F3DF741}" dt="2023-11-01T12:35:17.304" v="172" actId="478"/>
          <ac:spMkLst>
            <pc:docMk/>
            <pc:sldMk cId="1518559245" sldId="270"/>
            <ac:spMk id="8" creationId="{67AEEB20-4207-3375-433C-B48D4D061818}"/>
          </ac:spMkLst>
        </pc:spChg>
        <pc:spChg chg="del">
          <ac:chgData name="Karen Kisakeni Sørensen" userId="7fe41eb5-7f12-4d30-9dd4-a2c0ddf6b2ed" providerId="ADAL" clId="{23236CF2-8649-4185-B05E-B2D72F3DF741}" dt="2023-11-01T12:34:06.424" v="127" actId="478"/>
          <ac:spMkLst>
            <pc:docMk/>
            <pc:sldMk cId="1518559245" sldId="270"/>
            <ac:spMk id="9" creationId="{8B6ED615-3FA7-D529-3204-A6ED671FC183}"/>
          </ac:spMkLst>
        </pc:spChg>
        <pc:spChg chg="del mod">
          <ac:chgData name="Karen Kisakeni Sørensen" userId="7fe41eb5-7f12-4d30-9dd4-a2c0ddf6b2ed" providerId="ADAL" clId="{23236CF2-8649-4185-B05E-B2D72F3DF741}" dt="2023-11-01T12:33:00.795" v="23" actId="478"/>
          <ac:spMkLst>
            <pc:docMk/>
            <pc:sldMk cId="1518559245" sldId="270"/>
            <ac:spMk id="11" creationId="{9DF8217A-223F-7ED3-098C-D1705748CFBD}"/>
          </ac:spMkLst>
        </pc:spChg>
        <pc:spChg chg="mod">
          <ac:chgData name="Karen Kisakeni Sørensen" userId="7fe41eb5-7f12-4d30-9dd4-a2c0ddf6b2ed" providerId="ADAL" clId="{23236CF2-8649-4185-B05E-B2D72F3DF741}" dt="2023-11-01T12:37:24.146" v="223" actId="255"/>
          <ac:spMkLst>
            <pc:docMk/>
            <pc:sldMk cId="1518559245" sldId="270"/>
            <ac:spMk id="12" creationId="{3BA524BB-C308-8B21-722D-28E8EDDAC362}"/>
          </ac:spMkLst>
        </pc:spChg>
        <pc:spChg chg="mod">
          <ac:chgData name="Karen Kisakeni Sørensen" userId="7fe41eb5-7f12-4d30-9dd4-a2c0ddf6b2ed" providerId="ADAL" clId="{23236CF2-8649-4185-B05E-B2D72F3DF741}" dt="2023-11-01T12:37:20.014" v="222" actId="255"/>
          <ac:spMkLst>
            <pc:docMk/>
            <pc:sldMk cId="1518559245" sldId="270"/>
            <ac:spMk id="13" creationId="{3B93DB5F-35A4-5D1B-22C7-4BE8876D53B5}"/>
          </ac:spMkLst>
        </pc:spChg>
        <pc:spChg chg="mod">
          <ac:chgData name="Karen Kisakeni Sørensen" userId="7fe41eb5-7f12-4d30-9dd4-a2c0ddf6b2ed" providerId="ADAL" clId="{23236CF2-8649-4185-B05E-B2D72F3DF741}" dt="2023-11-01T12:37:56.764" v="226" actId="207"/>
          <ac:spMkLst>
            <pc:docMk/>
            <pc:sldMk cId="1518559245" sldId="270"/>
            <ac:spMk id="14" creationId="{AB667468-EF4F-CDEA-1C48-E11F4CF9D420}"/>
          </ac:spMkLst>
        </pc:spChg>
        <pc:spChg chg="mod">
          <ac:chgData name="Karen Kisakeni Sørensen" userId="7fe41eb5-7f12-4d30-9dd4-a2c0ddf6b2ed" providerId="ADAL" clId="{23236CF2-8649-4185-B05E-B2D72F3DF741}" dt="2023-11-01T12:37:35.914" v="225" actId="207"/>
          <ac:spMkLst>
            <pc:docMk/>
            <pc:sldMk cId="1518559245" sldId="270"/>
            <ac:spMk id="15" creationId="{2A9B99F1-1072-60F3-1BC9-7D838DB8BAFA}"/>
          </ac:spMkLst>
        </pc:spChg>
        <pc:spChg chg="mod">
          <ac:chgData name="Karen Kisakeni Sørensen" userId="7fe41eb5-7f12-4d30-9dd4-a2c0ddf6b2ed" providerId="ADAL" clId="{23236CF2-8649-4185-B05E-B2D72F3DF741}" dt="2023-11-01T12:30:05.873" v="19" actId="207"/>
          <ac:spMkLst>
            <pc:docMk/>
            <pc:sldMk cId="1518559245" sldId="270"/>
            <ac:spMk id="19" creationId="{15E1CDE9-9450-8833-B0D5-D39F784654D5}"/>
          </ac:spMkLst>
        </pc:spChg>
        <pc:spChg chg="mod">
          <ac:chgData name="Karen Kisakeni Sørensen" userId="7fe41eb5-7f12-4d30-9dd4-a2c0ddf6b2ed" providerId="ADAL" clId="{23236CF2-8649-4185-B05E-B2D72F3DF741}" dt="2023-11-01T12:33:43.314" v="123" actId="20577"/>
          <ac:spMkLst>
            <pc:docMk/>
            <pc:sldMk cId="1518559245" sldId="270"/>
            <ac:spMk id="21" creationId="{47F1EE5D-6756-0817-91F2-59C3FD975FEA}"/>
          </ac:spMkLst>
        </pc:spChg>
        <pc:spChg chg="add del mod">
          <ac:chgData name="Karen Kisakeni Sørensen" userId="7fe41eb5-7f12-4d30-9dd4-a2c0ddf6b2ed" providerId="ADAL" clId="{23236CF2-8649-4185-B05E-B2D72F3DF741}" dt="2023-11-01T12:34:48.794" v="160" actId="478"/>
          <ac:spMkLst>
            <pc:docMk/>
            <pc:sldMk cId="1518559245" sldId="270"/>
            <ac:spMk id="23" creationId="{00E09132-5F38-5B97-FA19-26E6B1D915EB}"/>
          </ac:spMkLst>
        </pc:spChg>
        <pc:spChg chg="add del mod">
          <ac:chgData name="Karen Kisakeni Sørensen" userId="7fe41eb5-7f12-4d30-9dd4-a2c0ddf6b2ed" providerId="ADAL" clId="{23236CF2-8649-4185-B05E-B2D72F3DF741}" dt="2023-11-01T12:34:59.544" v="165" actId="478"/>
          <ac:spMkLst>
            <pc:docMk/>
            <pc:sldMk cId="1518559245" sldId="270"/>
            <ac:spMk id="25" creationId="{4C749FDC-667E-1A59-CFE0-AE689BD70D53}"/>
          </ac:spMkLst>
        </pc:spChg>
        <pc:spChg chg="add mod">
          <ac:chgData name="Karen Kisakeni Sørensen" userId="7fe41eb5-7f12-4d30-9dd4-a2c0ddf6b2ed" providerId="ADAL" clId="{23236CF2-8649-4185-B05E-B2D72F3DF741}" dt="2023-11-01T12:35:45.994" v="187" actId="20577"/>
          <ac:spMkLst>
            <pc:docMk/>
            <pc:sldMk cId="1518559245" sldId="270"/>
            <ac:spMk id="26" creationId="{18BEE82D-1A8F-F0B8-7796-1032581DE706}"/>
          </ac:spMkLst>
        </pc:spChg>
        <pc:spChg chg="add mod">
          <ac:chgData name="Karen Kisakeni Sørensen" userId="7fe41eb5-7f12-4d30-9dd4-a2c0ddf6b2ed" providerId="ADAL" clId="{23236CF2-8649-4185-B05E-B2D72F3DF741}" dt="2023-11-01T12:35:41.550" v="184" actId="20577"/>
          <ac:spMkLst>
            <pc:docMk/>
            <pc:sldMk cId="1518559245" sldId="270"/>
            <ac:spMk id="27" creationId="{A393F259-E55B-3DA3-7FFA-F115036F483D}"/>
          </ac:spMkLst>
        </pc:spChg>
        <pc:spChg chg="add mod">
          <ac:chgData name="Karen Kisakeni Sørensen" userId="7fe41eb5-7f12-4d30-9dd4-a2c0ddf6b2ed" providerId="ADAL" clId="{23236CF2-8649-4185-B05E-B2D72F3DF741}" dt="2023-11-01T12:35:50.674" v="190" actId="20577"/>
          <ac:spMkLst>
            <pc:docMk/>
            <pc:sldMk cId="1518559245" sldId="270"/>
            <ac:spMk id="28" creationId="{042385E0-1114-329B-E948-3C139EF0FEFA}"/>
          </ac:spMkLst>
        </pc:spChg>
        <pc:spChg chg="mod">
          <ac:chgData name="Karen Kisakeni Sørensen" userId="7fe41eb5-7f12-4d30-9dd4-a2c0ddf6b2ed" providerId="ADAL" clId="{23236CF2-8649-4185-B05E-B2D72F3DF741}" dt="2023-11-01T12:37:07.420" v="220" actId="255"/>
          <ac:spMkLst>
            <pc:docMk/>
            <pc:sldMk cId="1518559245" sldId="270"/>
            <ac:spMk id="29" creationId="{3B45879A-AAD3-8872-C322-945E47EC06D3}"/>
          </ac:spMkLst>
        </pc:spChg>
        <pc:spChg chg="mod">
          <ac:chgData name="Karen Kisakeni Sørensen" userId="7fe41eb5-7f12-4d30-9dd4-a2c0ddf6b2ed" providerId="ADAL" clId="{23236CF2-8649-4185-B05E-B2D72F3DF741}" dt="2023-11-01T12:37:00.650" v="218" actId="255"/>
          <ac:spMkLst>
            <pc:docMk/>
            <pc:sldMk cId="1518559245" sldId="270"/>
            <ac:spMk id="30" creationId="{23535BD8-98A2-7500-C215-F2ABE19FE820}"/>
          </ac:spMkLst>
        </pc:spChg>
        <pc:spChg chg="add mod">
          <ac:chgData name="Karen Kisakeni Sørensen" userId="7fe41eb5-7f12-4d30-9dd4-a2c0ddf6b2ed" providerId="ADAL" clId="{23236CF2-8649-4185-B05E-B2D72F3DF741}" dt="2023-11-01T12:36:04.454" v="198" actId="20577"/>
          <ac:spMkLst>
            <pc:docMk/>
            <pc:sldMk cId="1518559245" sldId="270"/>
            <ac:spMk id="35" creationId="{4AFDB0BB-86A2-C63A-2FF1-32D5D015B65E}"/>
          </ac:spMkLst>
        </pc:spChg>
        <pc:spChg chg="add mod">
          <ac:chgData name="Karen Kisakeni Sørensen" userId="7fe41eb5-7f12-4d30-9dd4-a2c0ddf6b2ed" providerId="ADAL" clId="{23236CF2-8649-4185-B05E-B2D72F3DF741}" dt="2023-11-01T12:35:57.834" v="193" actId="20577"/>
          <ac:spMkLst>
            <pc:docMk/>
            <pc:sldMk cId="1518559245" sldId="270"/>
            <ac:spMk id="36" creationId="{0ED80049-1BD9-E6A5-5439-61696742407F}"/>
          </ac:spMkLst>
        </pc:spChg>
        <pc:spChg chg="mod">
          <ac:chgData name="Karen Kisakeni Sørensen" userId="7fe41eb5-7f12-4d30-9dd4-a2c0ddf6b2ed" providerId="ADAL" clId="{23236CF2-8649-4185-B05E-B2D72F3DF741}" dt="2023-11-01T12:38:28.165" v="228" actId="14100"/>
          <ac:spMkLst>
            <pc:docMk/>
            <pc:sldMk cId="1518559245" sldId="270"/>
            <ac:spMk id="37" creationId="{7A0F4EC4-D99A-3837-9E9B-7343804F72C5}"/>
          </ac:spMkLst>
        </pc:spChg>
        <pc:spChg chg="mod">
          <ac:chgData name="Karen Kisakeni Sørensen" userId="7fe41eb5-7f12-4d30-9dd4-a2c0ddf6b2ed" providerId="ADAL" clId="{23236CF2-8649-4185-B05E-B2D72F3DF741}" dt="2023-11-01T12:38:22.424" v="227" actId="14100"/>
          <ac:spMkLst>
            <pc:docMk/>
            <pc:sldMk cId="1518559245" sldId="270"/>
            <ac:spMk id="38" creationId="{F0106204-D924-B709-5348-B1791DF34A7C}"/>
          </ac:spMkLst>
        </pc:spChg>
        <pc:spChg chg="mod">
          <ac:chgData name="Karen Kisakeni Sørensen" userId="7fe41eb5-7f12-4d30-9dd4-a2c0ddf6b2ed" providerId="ADAL" clId="{23236CF2-8649-4185-B05E-B2D72F3DF741}" dt="2023-11-01T12:38:32.455" v="229" actId="14100"/>
          <ac:spMkLst>
            <pc:docMk/>
            <pc:sldMk cId="1518559245" sldId="270"/>
            <ac:spMk id="39" creationId="{C72664C8-DCA2-A49D-9858-78BF0429C1B1}"/>
          </ac:spMkLst>
        </pc:spChg>
        <pc:spChg chg="mod">
          <ac:chgData name="Karen Kisakeni Sørensen" userId="7fe41eb5-7f12-4d30-9dd4-a2c0ddf6b2ed" providerId="ADAL" clId="{23236CF2-8649-4185-B05E-B2D72F3DF741}" dt="2023-11-01T12:38:35.944" v="230" actId="14100"/>
          <ac:spMkLst>
            <pc:docMk/>
            <pc:sldMk cId="1518559245" sldId="270"/>
            <ac:spMk id="40" creationId="{61E5FCAB-BFC9-CFCB-FED5-57E020F2BB0B}"/>
          </ac:spMkLst>
        </pc:spChg>
        <pc:spChg chg="add mod">
          <ac:chgData name="Karen Kisakeni Sørensen" userId="7fe41eb5-7f12-4d30-9dd4-a2c0ddf6b2ed" providerId="ADAL" clId="{23236CF2-8649-4185-B05E-B2D72F3DF741}" dt="2023-11-01T12:36:13.036" v="206" actId="20577"/>
          <ac:spMkLst>
            <pc:docMk/>
            <pc:sldMk cId="1518559245" sldId="270"/>
            <ac:spMk id="41" creationId="{822FFD63-1896-CB9E-EF45-74A8FFABB00D}"/>
          </ac:spMkLst>
        </pc:spChg>
        <pc:spChg chg="add mod">
          <ac:chgData name="Karen Kisakeni Sørensen" userId="7fe41eb5-7f12-4d30-9dd4-a2c0ddf6b2ed" providerId="ADAL" clId="{23236CF2-8649-4185-B05E-B2D72F3DF741}" dt="2023-11-01T12:36:09.104" v="203" actId="20577"/>
          <ac:spMkLst>
            <pc:docMk/>
            <pc:sldMk cId="1518559245" sldId="270"/>
            <ac:spMk id="42" creationId="{DBA0C79E-EE11-0282-799C-FE794317855A}"/>
          </ac:spMkLst>
        </pc:spChg>
        <pc:spChg chg="add mod">
          <ac:chgData name="Karen Kisakeni Sørensen" userId="7fe41eb5-7f12-4d30-9dd4-a2c0ddf6b2ed" providerId="ADAL" clId="{23236CF2-8649-4185-B05E-B2D72F3DF741}" dt="2023-11-01T12:36:26.367" v="209" actId="1076"/>
          <ac:spMkLst>
            <pc:docMk/>
            <pc:sldMk cId="1518559245" sldId="270"/>
            <ac:spMk id="43" creationId="{C206234D-ADFD-B029-7984-8234042F9DB4}"/>
          </ac:spMkLst>
        </pc:spChg>
        <pc:spChg chg="add mod">
          <ac:chgData name="Karen Kisakeni Sørensen" userId="7fe41eb5-7f12-4d30-9dd4-a2c0ddf6b2ed" providerId="ADAL" clId="{23236CF2-8649-4185-B05E-B2D72F3DF741}" dt="2023-11-01T12:36:46.155" v="215" actId="1076"/>
          <ac:spMkLst>
            <pc:docMk/>
            <pc:sldMk cId="1518559245" sldId="270"/>
            <ac:spMk id="44" creationId="{1CC34B06-3A30-50B3-248B-DD19C1BDF857}"/>
          </ac:spMkLst>
        </pc:spChg>
        <pc:spChg chg="add mod">
          <ac:chgData name="Karen Kisakeni Sørensen" userId="7fe41eb5-7f12-4d30-9dd4-a2c0ddf6b2ed" providerId="ADAL" clId="{23236CF2-8649-4185-B05E-B2D72F3DF741}" dt="2023-11-01T12:36:49.160" v="216" actId="1076"/>
          <ac:spMkLst>
            <pc:docMk/>
            <pc:sldMk cId="1518559245" sldId="270"/>
            <ac:spMk id="45" creationId="{07B4C7B5-A0F0-B726-FA3E-D048063C25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A9A5-76A8-99C4-9308-38E8E8A3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16E1D7-6890-2BC5-B1B3-94BE48447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04B6-BC08-BD6F-85EA-CE308492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D1C90-7DD3-B91E-B3D1-1C46D1DE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DC08F-F501-9679-4C95-494A3C54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138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10971-E94D-98BF-B35F-E2E025B0F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D1350-948F-E45E-E52C-26A2160C7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082DD-6395-B27E-1E8E-B348C366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536C-BF13-2DD7-A8A8-8754FF0A2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353C7-DE93-B1C8-663B-886EE1FF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435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4A977-19BA-2C6A-CF53-31A00C537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316B8-08AA-75A1-E672-9B4D227A9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C9785-2AA6-469D-3AE7-FB4A816EA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9B90A-AC27-3FBD-6C0F-65DB46A7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9C739-72B1-96DD-CCF4-67CF9F85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580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7CBF-8EB7-145D-001D-3C8DA469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78077-2955-5297-40F6-0E0F5B78C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5448B-EE2A-C3CD-F3D2-2C8B75EC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DDDB-CB41-648D-C36E-D8A4D7A4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80197-19EB-0157-30C3-EBEAC8AB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622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DDEB-BCAD-FE5D-C367-3B85680A2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05791-E290-B437-7AC1-88B81A116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B6C25-B7F4-AAEC-5055-AA24B4176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C7D63-9FED-520B-8D8E-DBF7CF57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9D260-1B4B-C6E3-DDBA-EB3E83BF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790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68BD-087C-F929-1A0A-C9BB10E29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72A4-3DEE-719D-BD31-F98ED4E34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8BCCC-6B14-1100-6287-D677B0D2E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596EF-E27D-C7B9-248D-455582E6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9095B-7D2B-B6EC-196E-9E0373A2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A7897-0147-1D7E-6DC4-A1FEA04D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575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B973-74B9-3E6B-9323-CE4219BE2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9DB41-B138-7BD9-8643-CB1495CC3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C3C87-7C4C-00DA-1C7D-3BB9AA0FC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F787E-A3BE-5847-4BE6-7169BEC60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7C4D3-1563-E109-1DEF-7A9339FF8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42972F-FF04-FDE1-6F50-73DAB805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4E912-AA50-D2C1-3BE0-D3638111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0B918F-FFC4-4706-DB2E-C6DB6820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876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BEADF-A896-B709-48AC-9F70C5E0A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E34F8-B720-AD30-1F39-489A2A56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3A883-DCDB-CA93-C3D4-59346737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CDC36A-33DC-6AE4-0A4C-CBADFE29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36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B3507D-03E7-D0E3-E87F-8DEB5E14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819869-792B-2DDF-8CD4-5DEAFC09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3FC41-416D-65CB-69F0-91752EC6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02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4FAA-6F28-B057-C3C7-06E7182C0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A912-9EA3-6ED1-07A4-3F406CC8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385B5-574D-79D5-D65A-C33DEFE30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26D6A-714E-16C4-7CDB-9FCAF579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E9D63-BE16-D84C-B7F0-CAA30FA76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91E97-CBD0-DC0C-3BF8-F3FC460B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36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B3005-BC23-97DB-53B1-3C5109C99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61E06-0E5E-D1AD-01CF-903C822BB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4C234-B0B8-73FE-FB87-4E0F2B25C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C7DE5-BCF0-9E15-8A3D-D1B84D3D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DAAC9-80C5-075E-F1E2-39FB8555D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28549-3E11-F93B-E97C-07EA30B1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705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FF723B-B567-B794-086F-BDEE0463D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CB21E-E679-161A-50E6-C3FAA682B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61CB3-E497-28DF-65AF-9FE3DCC69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12B34-6F16-46CC-8D9B-BC02C8AE7DFA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82770-5CC3-FB92-D9FC-75ECBE166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954D7-29E0-B41E-CB28-C099C1872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3710-AE67-43FB-BF76-841E3288793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608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758460C-E169-ED35-39ED-32C48381EA63}"/>
              </a:ext>
            </a:extLst>
          </p:cNvPr>
          <p:cNvSpPr/>
          <p:nvPr/>
        </p:nvSpPr>
        <p:spPr>
          <a:xfrm>
            <a:off x="233235" y="801093"/>
            <a:ext cx="3566159" cy="5846197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22253F-8B30-341B-EFD0-51FA2DF260A2}"/>
              </a:ext>
            </a:extLst>
          </p:cNvPr>
          <p:cNvSpPr/>
          <p:nvPr/>
        </p:nvSpPr>
        <p:spPr>
          <a:xfrm>
            <a:off x="8362128" y="3429000"/>
            <a:ext cx="3566159" cy="2280036"/>
          </a:xfrm>
          <a:prstGeom prst="rect">
            <a:avLst/>
          </a:prstGeom>
          <a:solidFill>
            <a:srgbClr val="885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849652-01FC-D5E8-2395-FBC7804E5452}"/>
              </a:ext>
            </a:extLst>
          </p:cNvPr>
          <p:cNvSpPr/>
          <p:nvPr/>
        </p:nvSpPr>
        <p:spPr>
          <a:xfrm>
            <a:off x="4700551" y="3222266"/>
            <a:ext cx="3566159" cy="2486770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E39C0D-711A-C876-8CB8-C6BCD37D6533}"/>
              </a:ext>
            </a:extLst>
          </p:cNvPr>
          <p:cNvSpPr/>
          <p:nvPr/>
        </p:nvSpPr>
        <p:spPr>
          <a:xfrm>
            <a:off x="8346226" y="828923"/>
            <a:ext cx="3566159" cy="2152818"/>
          </a:xfrm>
          <a:prstGeom prst="rect">
            <a:avLst/>
          </a:prstGeom>
          <a:solidFill>
            <a:srgbClr val="C2A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064FD1-A148-946F-296C-68CEB21F3DA3}"/>
              </a:ext>
            </a:extLst>
          </p:cNvPr>
          <p:cNvSpPr/>
          <p:nvPr/>
        </p:nvSpPr>
        <p:spPr>
          <a:xfrm>
            <a:off x="4700551" y="785767"/>
            <a:ext cx="3566159" cy="2195974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BA524BB-C308-8B21-722D-28E8EDDAC362}"/>
              </a:ext>
            </a:extLst>
          </p:cNvPr>
          <p:cNvSpPr/>
          <p:nvPr/>
        </p:nvSpPr>
        <p:spPr>
          <a:xfrm>
            <a:off x="8348875" y="433347"/>
            <a:ext cx="3571460" cy="465152"/>
          </a:xfrm>
          <a:prstGeom prst="round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Inter" panose="020B0502030000000004"/>
              </a:rPr>
              <a:t>High Impact/High Effort - MAYBE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B93DB5F-35A4-5D1B-22C7-4BE8876D53B5}"/>
              </a:ext>
            </a:extLst>
          </p:cNvPr>
          <p:cNvSpPr/>
          <p:nvPr/>
        </p:nvSpPr>
        <p:spPr>
          <a:xfrm>
            <a:off x="4700551" y="433347"/>
            <a:ext cx="3571460" cy="465152"/>
          </a:xfrm>
          <a:prstGeom prst="roundRect">
            <a:avLst/>
          </a:prstGeom>
          <a:solidFill>
            <a:srgbClr val="885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Inter" panose="020B0502030000000004"/>
              </a:rPr>
              <a:t>High Impact/Low Effort – YES!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B667468-EF4F-CDEA-1C48-E11F4CF9D420}"/>
              </a:ext>
            </a:extLst>
          </p:cNvPr>
          <p:cNvSpPr/>
          <p:nvPr/>
        </p:nvSpPr>
        <p:spPr>
          <a:xfrm>
            <a:off x="4700551" y="3103000"/>
            <a:ext cx="3571460" cy="465152"/>
          </a:xfrm>
          <a:prstGeom prst="roundRect">
            <a:avLst/>
          </a:prstGeom>
          <a:solidFill>
            <a:srgbClr val="C2A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Inter" panose="020B0502030000000004"/>
              </a:rPr>
              <a:t>Low Impact/Low Effort - MAYBE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9B99F1-1072-60F3-1BC9-7D838DB8BAFA}"/>
              </a:ext>
            </a:extLst>
          </p:cNvPr>
          <p:cNvSpPr/>
          <p:nvPr/>
        </p:nvSpPr>
        <p:spPr>
          <a:xfrm>
            <a:off x="8356827" y="3103000"/>
            <a:ext cx="3571460" cy="465152"/>
          </a:xfrm>
          <a:prstGeom prst="round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Inter" panose="020B0502030000000004"/>
              </a:rPr>
              <a:t>High Effort/Low Impact – NO!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5E1CDE9-9450-8833-B0D5-D39F784654D5}"/>
              </a:ext>
            </a:extLst>
          </p:cNvPr>
          <p:cNvSpPr/>
          <p:nvPr/>
        </p:nvSpPr>
        <p:spPr>
          <a:xfrm>
            <a:off x="231910" y="433347"/>
            <a:ext cx="3571460" cy="465152"/>
          </a:xfrm>
          <a:prstGeom prst="roundRect">
            <a:avLst/>
          </a:prstGeom>
          <a:solidFill>
            <a:srgbClr val="885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Inter" panose="020B0502030000000004"/>
              </a:rPr>
              <a:t>What do we need to reach our goal?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C295B1A-BAF4-6932-EFB0-7D09E9C79494}"/>
              </a:ext>
            </a:extLst>
          </p:cNvPr>
          <p:cNvCxnSpPr>
            <a:cxnSpLocks/>
          </p:cNvCxnSpPr>
          <p:nvPr/>
        </p:nvCxnSpPr>
        <p:spPr>
          <a:xfrm>
            <a:off x="4247328" y="6194065"/>
            <a:ext cx="7838655" cy="0"/>
          </a:xfrm>
          <a:prstGeom prst="straightConnector1">
            <a:avLst/>
          </a:prstGeom>
          <a:ln w="50800">
            <a:solidFill>
              <a:srgbClr val="87FFB8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49C9C1C-2930-B8B4-FAF8-AE3F82C8D095}"/>
              </a:ext>
            </a:extLst>
          </p:cNvPr>
          <p:cNvCxnSpPr>
            <a:cxnSpLocks/>
          </p:cNvCxnSpPr>
          <p:nvPr/>
        </p:nvCxnSpPr>
        <p:spPr>
          <a:xfrm flipV="1">
            <a:off x="4247328" y="302149"/>
            <a:ext cx="0" cy="5915771"/>
          </a:xfrm>
          <a:prstGeom prst="straightConnector1">
            <a:avLst/>
          </a:prstGeom>
          <a:ln w="50800">
            <a:solidFill>
              <a:srgbClr val="87FFB8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B45879A-AAD3-8872-C322-945E47EC06D3}"/>
              </a:ext>
            </a:extLst>
          </p:cNvPr>
          <p:cNvSpPr txBox="1"/>
          <p:nvPr/>
        </p:nvSpPr>
        <p:spPr>
          <a:xfrm>
            <a:off x="7984441" y="6277958"/>
            <a:ext cx="788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7FFB8"/>
                </a:solidFill>
                <a:latin typeface="Inter" panose="020B0502030000000004"/>
              </a:rPr>
              <a:t>Effort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535BD8-98A2-7500-C215-F2ABE19FE820}"/>
              </a:ext>
            </a:extLst>
          </p:cNvPr>
          <p:cNvSpPr txBox="1"/>
          <p:nvPr/>
        </p:nvSpPr>
        <p:spPr>
          <a:xfrm rot="16200000">
            <a:off x="3457665" y="2830933"/>
            <a:ext cx="108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7FFB8"/>
                </a:solidFill>
                <a:latin typeface="Inter" panose="020B0502030000000004"/>
              </a:rPr>
              <a:t>Impact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020DC0-07F8-AB3D-0E65-7EC99BA60B1E}"/>
              </a:ext>
            </a:extLst>
          </p:cNvPr>
          <p:cNvSpPr txBox="1"/>
          <p:nvPr/>
        </p:nvSpPr>
        <p:spPr>
          <a:xfrm>
            <a:off x="11536012" y="6320797"/>
            <a:ext cx="54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7FFB8"/>
                </a:solidFill>
                <a:latin typeface="Inter" panose="020B0502030000000004"/>
              </a:rPr>
              <a:t>High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123674-7D97-9F07-BFAE-E2A73B8C5E42}"/>
              </a:ext>
            </a:extLst>
          </p:cNvPr>
          <p:cNvSpPr txBox="1"/>
          <p:nvPr/>
        </p:nvSpPr>
        <p:spPr>
          <a:xfrm>
            <a:off x="4247328" y="6324120"/>
            <a:ext cx="54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7FFB8"/>
                </a:solidFill>
                <a:latin typeface="Inter" panose="020B0502030000000004"/>
              </a:rPr>
              <a:t>Low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726CE3-144F-A8B1-3D92-968E7F2B3DA5}"/>
              </a:ext>
            </a:extLst>
          </p:cNvPr>
          <p:cNvSpPr txBox="1"/>
          <p:nvPr/>
        </p:nvSpPr>
        <p:spPr>
          <a:xfrm rot="16200000">
            <a:off x="3754328" y="415438"/>
            <a:ext cx="54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7FFB8"/>
                </a:solidFill>
                <a:latin typeface="Inter" panose="020B0502030000000004"/>
              </a:rPr>
              <a:t>High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5D22FF-61C5-9999-6834-A086C9B67C36}"/>
              </a:ext>
            </a:extLst>
          </p:cNvPr>
          <p:cNvSpPr txBox="1"/>
          <p:nvPr/>
        </p:nvSpPr>
        <p:spPr>
          <a:xfrm rot="16200000">
            <a:off x="3725144" y="5759563"/>
            <a:ext cx="54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7FFB8"/>
                </a:solidFill>
                <a:latin typeface="Inter" panose="020B0502030000000004"/>
              </a:rPr>
              <a:t>Low</a:t>
            </a:r>
          </a:p>
        </p:txBody>
      </p:sp>
      <p:sp>
        <p:nvSpPr>
          <p:cNvPr id="37" name="Smiley Face 36">
            <a:extLst>
              <a:ext uri="{FF2B5EF4-FFF2-40B4-BE49-F238E27FC236}">
                <a16:creationId xmlns:a16="http://schemas.microsoft.com/office/drawing/2014/main" id="{7A0F4EC4-D99A-3837-9E9B-7343804F72C5}"/>
              </a:ext>
            </a:extLst>
          </p:cNvPr>
          <p:cNvSpPr/>
          <p:nvPr/>
        </p:nvSpPr>
        <p:spPr>
          <a:xfrm>
            <a:off x="7524750" y="962117"/>
            <a:ext cx="671382" cy="638084"/>
          </a:xfrm>
          <a:prstGeom prst="smileyFace">
            <a:avLst>
              <a:gd name="adj" fmla="val 4653"/>
            </a:avLst>
          </a:prstGeom>
          <a:noFill/>
          <a:ln w="63500">
            <a:solidFill>
              <a:srgbClr val="885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8" name="Smiley Face 37">
            <a:extLst>
              <a:ext uri="{FF2B5EF4-FFF2-40B4-BE49-F238E27FC236}">
                <a16:creationId xmlns:a16="http://schemas.microsoft.com/office/drawing/2014/main" id="{F0106204-D924-B709-5348-B1791DF34A7C}"/>
              </a:ext>
            </a:extLst>
          </p:cNvPr>
          <p:cNvSpPr/>
          <p:nvPr/>
        </p:nvSpPr>
        <p:spPr>
          <a:xfrm>
            <a:off x="7524750" y="3641705"/>
            <a:ext cx="671382" cy="663596"/>
          </a:xfrm>
          <a:prstGeom prst="smileyFace">
            <a:avLst>
              <a:gd name="adj" fmla="val 108"/>
            </a:avLst>
          </a:prstGeom>
          <a:noFill/>
          <a:ln w="63500">
            <a:solidFill>
              <a:srgbClr val="C2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Smiley Face 38">
            <a:extLst>
              <a:ext uri="{FF2B5EF4-FFF2-40B4-BE49-F238E27FC236}">
                <a16:creationId xmlns:a16="http://schemas.microsoft.com/office/drawing/2014/main" id="{C72664C8-DCA2-A49D-9858-78BF0429C1B1}"/>
              </a:ext>
            </a:extLst>
          </p:cNvPr>
          <p:cNvSpPr/>
          <p:nvPr/>
        </p:nvSpPr>
        <p:spPr>
          <a:xfrm>
            <a:off x="11160653" y="962114"/>
            <a:ext cx="650344" cy="638087"/>
          </a:xfrm>
          <a:prstGeom prst="smileyFace">
            <a:avLst>
              <a:gd name="adj" fmla="val 108"/>
            </a:avLst>
          </a:prstGeom>
          <a:noFill/>
          <a:ln w="63500">
            <a:solidFill>
              <a:srgbClr val="D7C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0" name="Smiley Face 39">
            <a:extLst>
              <a:ext uri="{FF2B5EF4-FFF2-40B4-BE49-F238E27FC236}">
                <a16:creationId xmlns:a16="http://schemas.microsoft.com/office/drawing/2014/main" id="{61E5FCAB-BFC9-CFCB-FED5-57E020F2BB0B}"/>
              </a:ext>
            </a:extLst>
          </p:cNvPr>
          <p:cNvSpPr/>
          <p:nvPr/>
        </p:nvSpPr>
        <p:spPr>
          <a:xfrm>
            <a:off x="11160653" y="3641704"/>
            <a:ext cx="650344" cy="663598"/>
          </a:xfrm>
          <a:prstGeom prst="smileyFace">
            <a:avLst>
              <a:gd name="adj" fmla="val -4653"/>
            </a:avLst>
          </a:prstGeom>
          <a:noFill/>
          <a:ln w="63500">
            <a:solidFill>
              <a:srgbClr val="EFE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491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758460C-E169-ED35-39ED-32C48381EA63}"/>
              </a:ext>
            </a:extLst>
          </p:cNvPr>
          <p:cNvSpPr/>
          <p:nvPr/>
        </p:nvSpPr>
        <p:spPr>
          <a:xfrm>
            <a:off x="233235" y="801093"/>
            <a:ext cx="3566159" cy="5846197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22253F-8B30-341B-EFD0-51FA2DF260A2}"/>
              </a:ext>
            </a:extLst>
          </p:cNvPr>
          <p:cNvSpPr/>
          <p:nvPr/>
        </p:nvSpPr>
        <p:spPr>
          <a:xfrm>
            <a:off x="8362128" y="3429000"/>
            <a:ext cx="3566159" cy="2280036"/>
          </a:xfrm>
          <a:prstGeom prst="rect">
            <a:avLst/>
          </a:prstGeom>
          <a:solidFill>
            <a:srgbClr val="885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849652-01FC-D5E8-2395-FBC7804E5452}"/>
              </a:ext>
            </a:extLst>
          </p:cNvPr>
          <p:cNvSpPr/>
          <p:nvPr/>
        </p:nvSpPr>
        <p:spPr>
          <a:xfrm>
            <a:off x="4700551" y="3222266"/>
            <a:ext cx="3566159" cy="2486770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E39C0D-711A-C876-8CB8-C6BCD37D6533}"/>
              </a:ext>
            </a:extLst>
          </p:cNvPr>
          <p:cNvSpPr/>
          <p:nvPr/>
        </p:nvSpPr>
        <p:spPr>
          <a:xfrm>
            <a:off x="8346226" y="828923"/>
            <a:ext cx="3566159" cy="2152818"/>
          </a:xfrm>
          <a:prstGeom prst="rect">
            <a:avLst/>
          </a:prstGeom>
          <a:solidFill>
            <a:srgbClr val="C2A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064FD1-A148-946F-296C-68CEB21F3DA3}"/>
              </a:ext>
            </a:extLst>
          </p:cNvPr>
          <p:cNvSpPr/>
          <p:nvPr/>
        </p:nvSpPr>
        <p:spPr>
          <a:xfrm>
            <a:off x="4700551" y="785767"/>
            <a:ext cx="3566159" cy="2195974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BA524BB-C308-8B21-722D-28E8EDDAC362}"/>
              </a:ext>
            </a:extLst>
          </p:cNvPr>
          <p:cNvSpPr/>
          <p:nvPr/>
        </p:nvSpPr>
        <p:spPr>
          <a:xfrm>
            <a:off x="8348875" y="433347"/>
            <a:ext cx="3571460" cy="465152"/>
          </a:xfrm>
          <a:prstGeom prst="round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Inter" panose="020B0502030000000004"/>
              </a:rPr>
              <a:t>High Impact/High Effort - MAYBE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B93DB5F-35A4-5D1B-22C7-4BE8876D53B5}"/>
              </a:ext>
            </a:extLst>
          </p:cNvPr>
          <p:cNvSpPr/>
          <p:nvPr/>
        </p:nvSpPr>
        <p:spPr>
          <a:xfrm>
            <a:off x="4700551" y="433347"/>
            <a:ext cx="3571460" cy="465152"/>
          </a:xfrm>
          <a:prstGeom prst="roundRect">
            <a:avLst/>
          </a:prstGeom>
          <a:solidFill>
            <a:srgbClr val="885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Inter" panose="020B0502030000000004"/>
              </a:rPr>
              <a:t>High Impact/Low Effort – YES!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B667468-EF4F-CDEA-1C48-E11F4CF9D420}"/>
              </a:ext>
            </a:extLst>
          </p:cNvPr>
          <p:cNvSpPr/>
          <p:nvPr/>
        </p:nvSpPr>
        <p:spPr>
          <a:xfrm>
            <a:off x="4700551" y="3103000"/>
            <a:ext cx="3571460" cy="465152"/>
          </a:xfrm>
          <a:prstGeom prst="roundRect">
            <a:avLst/>
          </a:prstGeom>
          <a:solidFill>
            <a:srgbClr val="C2A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Inter" panose="020B0502030000000004"/>
              </a:rPr>
              <a:t>Low Impact/Low Effort - MAYBE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9B99F1-1072-60F3-1BC9-7D838DB8BAFA}"/>
              </a:ext>
            </a:extLst>
          </p:cNvPr>
          <p:cNvSpPr/>
          <p:nvPr/>
        </p:nvSpPr>
        <p:spPr>
          <a:xfrm>
            <a:off x="8356827" y="3103000"/>
            <a:ext cx="3571460" cy="465152"/>
          </a:xfrm>
          <a:prstGeom prst="round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Inter" panose="020B0502030000000004"/>
              </a:rPr>
              <a:t>High Effort/Low Impact – NO!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5E1CDE9-9450-8833-B0D5-D39F784654D5}"/>
              </a:ext>
            </a:extLst>
          </p:cNvPr>
          <p:cNvSpPr/>
          <p:nvPr/>
        </p:nvSpPr>
        <p:spPr>
          <a:xfrm>
            <a:off x="231910" y="433347"/>
            <a:ext cx="3571460" cy="465152"/>
          </a:xfrm>
          <a:prstGeom prst="roundRect">
            <a:avLst/>
          </a:prstGeom>
          <a:solidFill>
            <a:srgbClr val="885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Inter" panose="020B0502030000000004"/>
              </a:rPr>
              <a:t>What do we need to reach our goal?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C295B1A-BAF4-6932-EFB0-7D09E9C79494}"/>
              </a:ext>
            </a:extLst>
          </p:cNvPr>
          <p:cNvCxnSpPr>
            <a:cxnSpLocks/>
          </p:cNvCxnSpPr>
          <p:nvPr/>
        </p:nvCxnSpPr>
        <p:spPr>
          <a:xfrm>
            <a:off x="4247328" y="6194065"/>
            <a:ext cx="7838655" cy="0"/>
          </a:xfrm>
          <a:prstGeom prst="straightConnector1">
            <a:avLst/>
          </a:prstGeom>
          <a:ln w="50800">
            <a:solidFill>
              <a:srgbClr val="87FFB8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49C9C1C-2930-B8B4-FAF8-AE3F82C8D095}"/>
              </a:ext>
            </a:extLst>
          </p:cNvPr>
          <p:cNvCxnSpPr>
            <a:cxnSpLocks/>
          </p:cNvCxnSpPr>
          <p:nvPr/>
        </p:nvCxnSpPr>
        <p:spPr>
          <a:xfrm flipV="1">
            <a:off x="4247328" y="302149"/>
            <a:ext cx="0" cy="5915771"/>
          </a:xfrm>
          <a:prstGeom prst="straightConnector1">
            <a:avLst/>
          </a:prstGeom>
          <a:ln w="50800">
            <a:solidFill>
              <a:srgbClr val="87FFB8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B45879A-AAD3-8872-C322-945E47EC06D3}"/>
              </a:ext>
            </a:extLst>
          </p:cNvPr>
          <p:cNvSpPr txBox="1"/>
          <p:nvPr/>
        </p:nvSpPr>
        <p:spPr>
          <a:xfrm>
            <a:off x="7984441" y="6277958"/>
            <a:ext cx="978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7FFB8"/>
                </a:solidFill>
                <a:latin typeface="Inter" panose="020B0502030000000004"/>
              </a:rPr>
              <a:t>Effort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535BD8-98A2-7500-C215-F2ABE19FE820}"/>
              </a:ext>
            </a:extLst>
          </p:cNvPr>
          <p:cNvSpPr txBox="1"/>
          <p:nvPr/>
        </p:nvSpPr>
        <p:spPr>
          <a:xfrm rot="16200000">
            <a:off x="3476715" y="2849983"/>
            <a:ext cx="1047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7FFB8"/>
                </a:solidFill>
                <a:latin typeface="Inter" panose="020B0502030000000004"/>
              </a:rPr>
              <a:t>Impact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020DC0-07F8-AB3D-0E65-7EC99BA60B1E}"/>
              </a:ext>
            </a:extLst>
          </p:cNvPr>
          <p:cNvSpPr txBox="1"/>
          <p:nvPr/>
        </p:nvSpPr>
        <p:spPr>
          <a:xfrm>
            <a:off x="11536012" y="6320797"/>
            <a:ext cx="54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7FFB8"/>
                </a:solidFill>
                <a:latin typeface="Inter" panose="020B0502030000000004"/>
              </a:rPr>
              <a:t>High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123674-7D97-9F07-BFAE-E2A73B8C5E42}"/>
              </a:ext>
            </a:extLst>
          </p:cNvPr>
          <p:cNvSpPr txBox="1"/>
          <p:nvPr/>
        </p:nvSpPr>
        <p:spPr>
          <a:xfrm>
            <a:off x="4247328" y="6324120"/>
            <a:ext cx="54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7FFB8"/>
                </a:solidFill>
                <a:latin typeface="Inter" panose="020B0502030000000004"/>
              </a:rPr>
              <a:t>Low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726CE3-144F-A8B1-3D92-968E7F2B3DA5}"/>
              </a:ext>
            </a:extLst>
          </p:cNvPr>
          <p:cNvSpPr txBox="1"/>
          <p:nvPr/>
        </p:nvSpPr>
        <p:spPr>
          <a:xfrm rot="16200000">
            <a:off x="3754328" y="415438"/>
            <a:ext cx="54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7FFB8"/>
                </a:solidFill>
                <a:latin typeface="Inter" panose="020B0502030000000004"/>
              </a:rPr>
              <a:t>High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5D22FF-61C5-9999-6834-A086C9B67C36}"/>
              </a:ext>
            </a:extLst>
          </p:cNvPr>
          <p:cNvSpPr txBox="1"/>
          <p:nvPr/>
        </p:nvSpPr>
        <p:spPr>
          <a:xfrm rot="16200000">
            <a:off x="3725144" y="5759563"/>
            <a:ext cx="54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7FFB8"/>
                </a:solidFill>
                <a:latin typeface="Inter" panose="020B0502030000000004"/>
              </a:rPr>
              <a:t>Low</a:t>
            </a:r>
          </a:p>
        </p:txBody>
      </p:sp>
      <p:sp>
        <p:nvSpPr>
          <p:cNvPr id="37" name="Smiley Face 36">
            <a:extLst>
              <a:ext uri="{FF2B5EF4-FFF2-40B4-BE49-F238E27FC236}">
                <a16:creationId xmlns:a16="http://schemas.microsoft.com/office/drawing/2014/main" id="{7A0F4EC4-D99A-3837-9E9B-7343804F72C5}"/>
              </a:ext>
            </a:extLst>
          </p:cNvPr>
          <p:cNvSpPr/>
          <p:nvPr/>
        </p:nvSpPr>
        <p:spPr>
          <a:xfrm>
            <a:off x="7545788" y="962116"/>
            <a:ext cx="650344" cy="628559"/>
          </a:xfrm>
          <a:prstGeom prst="smileyFace">
            <a:avLst>
              <a:gd name="adj" fmla="val 4653"/>
            </a:avLst>
          </a:prstGeom>
          <a:noFill/>
          <a:ln w="63500">
            <a:solidFill>
              <a:srgbClr val="885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8" name="Smiley Face 37">
            <a:extLst>
              <a:ext uri="{FF2B5EF4-FFF2-40B4-BE49-F238E27FC236}">
                <a16:creationId xmlns:a16="http://schemas.microsoft.com/office/drawing/2014/main" id="{F0106204-D924-B709-5348-B1791DF34A7C}"/>
              </a:ext>
            </a:extLst>
          </p:cNvPr>
          <p:cNvSpPr/>
          <p:nvPr/>
        </p:nvSpPr>
        <p:spPr>
          <a:xfrm>
            <a:off x="7545788" y="3641705"/>
            <a:ext cx="650344" cy="646032"/>
          </a:xfrm>
          <a:prstGeom prst="smileyFace">
            <a:avLst>
              <a:gd name="adj" fmla="val 108"/>
            </a:avLst>
          </a:prstGeom>
          <a:noFill/>
          <a:ln w="63500">
            <a:solidFill>
              <a:srgbClr val="C2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Smiley Face 38">
            <a:extLst>
              <a:ext uri="{FF2B5EF4-FFF2-40B4-BE49-F238E27FC236}">
                <a16:creationId xmlns:a16="http://schemas.microsoft.com/office/drawing/2014/main" id="{C72664C8-DCA2-A49D-9858-78BF0429C1B1}"/>
              </a:ext>
            </a:extLst>
          </p:cNvPr>
          <p:cNvSpPr/>
          <p:nvPr/>
        </p:nvSpPr>
        <p:spPr>
          <a:xfrm>
            <a:off x="11139003" y="962114"/>
            <a:ext cx="671994" cy="628561"/>
          </a:xfrm>
          <a:prstGeom prst="smileyFace">
            <a:avLst>
              <a:gd name="adj" fmla="val 108"/>
            </a:avLst>
          </a:prstGeom>
          <a:noFill/>
          <a:ln w="63500">
            <a:solidFill>
              <a:srgbClr val="D7C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0" name="Smiley Face 39">
            <a:extLst>
              <a:ext uri="{FF2B5EF4-FFF2-40B4-BE49-F238E27FC236}">
                <a16:creationId xmlns:a16="http://schemas.microsoft.com/office/drawing/2014/main" id="{61E5FCAB-BFC9-CFCB-FED5-57E020F2BB0B}"/>
              </a:ext>
            </a:extLst>
          </p:cNvPr>
          <p:cNvSpPr/>
          <p:nvPr/>
        </p:nvSpPr>
        <p:spPr>
          <a:xfrm>
            <a:off x="11139003" y="3641704"/>
            <a:ext cx="671994" cy="646034"/>
          </a:xfrm>
          <a:prstGeom prst="smileyFace">
            <a:avLst>
              <a:gd name="adj" fmla="val -4653"/>
            </a:avLst>
          </a:prstGeom>
          <a:noFill/>
          <a:ln w="63500">
            <a:solidFill>
              <a:srgbClr val="EFE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017CEC0C-4F57-EBFB-3F23-FC65E5347B08}"/>
              </a:ext>
            </a:extLst>
          </p:cNvPr>
          <p:cNvSpPr/>
          <p:nvPr/>
        </p:nvSpPr>
        <p:spPr>
          <a:xfrm>
            <a:off x="4929009" y="1074634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21" name="Rectangle: Folded Corner 20">
            <a:extLst>
              <a:ext uri="{FF2B5EF4-FFF2-40B4-BE49-F238E27FC236}">
                <a16:creationId xmlns:a16="http://schemas.microsoft.com/office/drawing/2014/main" id="{47F1EE5D-6756-0817-91F2-59C3FD975FEA}"/>
              </a:ext>
            </a:extLst>
          </p:cNvPr>
          <p:cNvSpPr/>
          <p:nvPr/>
        </p:nvSpPr>
        <p:spPr>
          <a:xfrm>
            <a:off x="1052997" y="1211162"/>
            <a:ext cx="1768410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Inter" panose="020B0502030000000004"/>
              </a:rPr>
              <a:t>The challenge or opportunity you want to focus on</a:t>
            </a:r>
          </a:p>
        </p:txBody>
      </p:sp>
      <p:sp>
        <p:nvSpPr>
          <p:cNvPr id="26" name="Rectangle: Folded Corner 25">
            <a:extLst>
              <a:ext uri="{FF2B5EF4-FFF2-40B4-BE49-F238E27FC236}">
                <a16:creationId xmlns:a16="http://schemas.microsoft.com/office/drawing/2014/main" id="{18BEE82D-1A8F-F0B8-7796-1032581DE706}"/>
              </a:ext>
            </a:extLst>
          </p:cNvPr>
          <p:cNvSpPr/>
          <p:nvPr/>
        </p:nvSpPr>
        <p:spPr>
          <a:xfrm>
            <a:off x="6584234" y="1453574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27" name="Rectangle: Folded Corner 26">
            <a:extLst>
              <a:ext uri="{FF2B5EF4-FFF2-40B4-BE49-F238E27FC236}">
                <a16:creationId xmlns:a16="http://schemas.microsoft.com/office/drawing/2014/main" id="{A393F259-E55B-3DA3-7FFA-F115036F483D}"/>
              </a:ext>
            </a:extLst>
          </p:cNvPr>
          <p:cNvSpPr/>
          <p:nvPr/>
        </p:nvSpPr>
        <p:spPr>
          <a:xfrm>
            <a:off x="5489902" y="1938603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28" name="Rectangle: Folded Corner 27">
            <a:extLst>
              <a:ext uri="{FF2B5EF4-FFF2-40B4-BE49-F238E27FC236}">
                <a16:creationId xmlns:a16="http://schemas.microsoft.com/office/drawing/2014/main" id="{042385E0-1114-329B-E948-3C139EF0FEFA}"/>
              </a:ext>
            </a:extLst>
          </p:cNvPr>
          <p:cNvSpPr/>
          <p:nvPr/>
        </p:nvSpPr>
        <p:spPr>
          <a:xfrm>
            <a:off x="4929009" y="3880712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35" name="Rectangle: Folded Corner 34">
            <a:extLst>
              <a:ext uri="{FF2B5EF4-FFF2-40B4-BE49-F238E27FC236}">
                <a16:creationId xmlns:a16="http://schemas.microsoft.com/office/drawing/2014/main" id="{4AFDB0BB-86A2-C63A-2FF1-32D5D015B65E}"/>
              </a:ext>
            </a:extLst>
          </p:cNvPr>
          <p:cNvSpPr/>
          <p:nvPr/>
        </p:nvSpPr>
        <p:spPr>
          <a:xfrm>
            <a:off x="6610723" y="3880711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36" name="Rectangle: Folded Corner 35">
            <a:extLst>
              <a:ext uri="{FF2B5EF4-FFF2-40B4-BE49-F238E27FC236}">
                <a16:creationId xmlns:a16="http://schemas.microsoft.com/office/drawing/2014/main" id="{0ED80049-1BD9-E6A5-5439-61696742407F}"/>
              </a:ext>
            </a:extLst>
          </p:cNvPr>
          <p:cNvSpPr/>
          <p:nvPr/>
        </p:nvSpPr>
        <p:spPr>
          <a:xfrm>
            <a:off x="5822233" y="4428361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41" name="Rectangle: Folded Corner 40">
            <a:extLst>
              <a:ext uri="{FF2B5EF4-FFF2-40B4-BE49-F238E27FC236}">
                <a16:creationId xmlns:a16="http://schemas.microsoft.com/office/drawing/2014/main" id="{822FFD63-1896-CB9E-EF45-74A8FFABB00D}"/>
              </a:ext>
            </a:extLst>
          </p:cNvPr>
          <p:cNvSpPr/>
          <p:nvPr/>
        </p:nvSpPr>
        <p:spPr>
          <a:xfrm>
            <a:off x="9820808" y="1242868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42" name="Rectangle: Folded Corner 41">
            <a:extLst>
              <a:ext uri="{FF2B5EF4-FFF2-40B4-BE49-F238E27FC236}">
                <a16:creationId xmlns:a16="http://schemas.microsoft.com/office/drawing/2014/main" id="{DBA0C79E-EE11-0282-799C-FE794317855A}"/>
              </a:ext>
            </a:extLst>
          </p:cNvPr>
          <p:cNvSpPr/>
          <p:nvPr/>
        </p:nvSpPr>
        <p:spPr>
          <a:xfrm>
            <a:off x="8719932" y="1311967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43" name="Rectangle: Folded Corner 42">
            <a:extLst>
              <a:ext uri="{FF2B5EF4-FFF2-40B4-BE49-F238E27FC236}">
                <a16:creationId xmlns:a16="http://schemas.microsoft.com/office/drawing/2014/main" id="{C206234D-ADFD-B029-7984-8234042F9DB4}"/>
              </a:ext>
            </a:extLst>
          </p:cNvPr>
          <p:cNvSpPr/>
          <p:nvPr/>
        </p:nvSpPr>
        <p:spPr>
          <a:xfrm>
            <a:off x="8793213" y="3895408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44" name="Rectangle: Folded Corner 43">
            <a:extLst>
              <a:ext uri="{FF2B5EF4-FFF2-40B4-BE49-F238E27FC236}">
                <a16:creationId xmlns:a16="http://schemas.microsoft.com/office/drawing/2014/main" id="{1CC34B06-3A30-50B3-248B-DD19C1BDF857}"/>
              </a:ext>
            </a:extLst>
          </p:cNvPr>
          <p:cNvSpPr/>
          <p:nvPr/>
        </p:nvSpPr>
        <p:spPr>
          <a:xfrm>
            <a:off x="10104457" y="3744287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  <p:sp>
        <p:nvSpPr>
          <p:cNvPr id="45" name="Rectangle: Folded Corner 44">
            <a:extLst>
              <a:ext uri="{FF2B5EF4-FFF2-40B4-BE49-F238E27FC236}">
                <a16:creationId xmlns:a16="http://schemas.microsoft.com/office/drawing/2014/main" id="{07B4C7B5-A0F0-B726-FA3E-D048063C250D}"/>
              </a:ext>
            </a:extLst>
          </p:cNvPr>
          <p:cNvSpPr/>
          <p:nvPr/>
        </p:nvSpPr>
        <p:spPr>
          <a:xfrm>
            <a:off x="9750230" y="4789809"/>
            <a:ext cx="708454" cy="757881"/>
          </a:xfrm>
          <a:prstGeom prst="foldedCorner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Inter" panose="020B0502030000000004"/>
              </a:rPr>
              <a:t>Your idea, solution, or action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151855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9" ma:contentTypeDescription="Create a new document." ma:contentTypeScope="" ma:versionID="3bfbd313ede7efe9cb67f16d67f76496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912144e763c5e4e3ef02e4ed9a0c6d29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  <xsd:element name="MediaServiceObjectDetectorVersions" ma:index="4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2023-240499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zpaGDPR_Sag_Beregnet xmlns="e220af6b-6bbf-4e77-9768-978fa9cfcb66" xsi:nil="true"/>
    <rkArchivingPeriod xmlns="d04ac8df-6fd2-482f-b819-b97b1136af7f">2019-2024</rkArchivingPeriod>
    <rkDeletionDate xmlns="d04ac8df-6fd2-482f-b819-b97b1136af7f" xsi:nil="true"/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</documentManagement>
</p:properties>
</file>

<file path=customXml/itemProps1.xml><?xml version="1.0" encoding="utf-8"?>
<ds:datastoreItem xmlns:ds="http://schemas.openxmlformats.org/officeDocument/2006/customXml" ds:itemID="{77EDA21E-2F38-4290-8BA5-FB3CA8FF29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D622B5-22BB-4980-B15D-39DA335E91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588347-6AE6-4732-AB68-C6862F9D87D1}">
  <ds:schemaRefs>
    <ds:schemaRef ds:uri="http://purl.org/dc/dcmitype/"/>
    <ds:schemaRef ds:uri="0248c0ea-29d7-4d74-b0ca-d2033b5a6160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abbeec68-b05e-4e2e-88e5-2ac3e13fe809"/>
    <ds:schemaRef ds:uri="http://schemas.openxmlformats.org/package/2006/metadata/core-properties"/>
    <ds:schemaRef ds:uri="d04ac8df-6fd2-482f-b819-b97b1136af7f"/>
    <ds:schemaRef ds:uri="http://schemas.microsoft.com/office/2006/metadata/properties"/>
    <ds:schemaRef ds:uri="http://purl.org/dc/elements/1.1/"/>
    <ds:schemaRef ds:uri="14bfd2bb-3d4a-4549-9197-f3410a8da64b"/>
    <ds:schemaRef ds:uri="e220af6b-6bbf-4e77-9768-978fa9cfcb66"/>
    <ds:schemaRef ds:uri="9a29e298-6711-4c2e-b998-25b6d616e0d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198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Inter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Pernille Meier</dc:creator>
  <cp:lastModifiedBy>Karen Kisakeni Sørensen</cp:lastModifiedBy>
  <cp:revision>2</cp:revision>
  <dcterms:created xsi:type="dcterms:W3CDTF">2023-09-26T07:44:34Z</dcterms:created>
  <dcterms:modified xsi:type="dcterms:W3CDTF">2023-11-01T12:39:29Z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4" name="MediaServiceImageTags">
    <vt:lpwstr/>
  </property>
  <property fmtid="{D5CDD505-2E9C-101B-9397-08002B2CF9AE}" pid="5" name="rkCaseRespUnit">
    <vt:lpwstr>267;#International afdeling:Technical Quality ＆ Impact|c9b49345-7375-4e11-a10f-4dbbde3a29a3</vt:lpwstr>
  </property>
  <property fmtid="{D5CDD505-2E9C-101B-9397-08002B2CF9AE}" pid="6" name="rkOpenConfidential">
    <vt:lpwstr>8;#Open|5b634c15-81a0-4474-a1b9-c7fcf95d35c4</vt:lpwstr>
  </property>
  <property fmtid="{D5CDD505-2E9C-101B-9397-08002B2CF9AE}" pid="7" name="rkDocDirection">
    <vt:lpwstr>9;#Internal|bf6bc60c-60b7-4f48-b412-c18e1ee58d20</vt:lpwstr>
  </property>
  <property fmtid="{D5CDD505-2E9C-101B-9397-08002B2CF9AE}" pid="8" name="rkDocumentStatus">
    <vt:lpwstr>10;#Final|9ae6fcd9-b451-46c0-9019-188a10b11456</vt:lpwstr>
  </property>
  <property fmtid="{D5CDD505-2E9C-101B-9397-08002B2CF9AE}" pid="9" name="rkProcess">
    <vt:lpwstr>94;#Global|95facd43-4c32-4e9a-9df5-67821726541f</vt:lpwstr>
  </property>
</Properties>
</file>