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AFF"/>
    <a:srgbClr val="8859FF"/>
    <a:srgbClr val="8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32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nille Meier" userId="e45a8449-0705-4a92-9480-5d758bccbff3" providerId="ADAL" clId="{6ED4240E-736C-4365-AA90-4E6A3713B653}"/>
    <pc:docChg chg="undo custSel addSld delSld modSld">
      <pc:chgData name="Pernille Meier" userId="e45a8449-0705-4a92-9480-5d758bccbff3" providerId="ADAL" clId="{6ED4240E-736C-4365-AA90-4E6A3713B653}" dt="2023-09-21T12:29:57.631" v="18" actId="2696"/>
      <pc:docMkLst>
        <pc:docMk/>
      </pc:docMkLst>
      <pc:sldChg chg="modSp del mod">
        <pc:chgData name="Pernille Meier" userId="e45a8449-0705-4a92-9480-5d758bccbff3" providerId="ADAL" clId="{6ED4240E-736C-4365-AA90-4E6A3713B653}" dt="2023-09-21T12:29:57.631" v="18" actId="2696"/>
        <pc:sldMkLst>
          <pc:docMk/>
          <pc:sldMk cId="1629086893" sldId="258"/>
        </pc:sldMkLst>
        <pc:spChg chg="mod">
          <ac:chgData name="Pernille Meier" userId="e45a8449-0705-4a92-9480-5d758bccbff3" providerId="ADAL" clId="{6ED4240E-736C-4365-AA90-4E6A3713B653}" dt="2023-09-21T11:36:10.380" v="0" actId="207"/>
          <ac:spMkLst>
            <pc:docMk/>
            <pc:sldMk cId="1629086893" sldId="258"/>
            <ac:spMk id="8" creationId="{41D83BF3-9A3B-4456-AF26-F6102E76F0C2}"/>
          </ac:spMkLst>
        </pc:spChg>
        <pc:spChg chg="mod">
          <ac:chgData name="Pernille Meier" userId="e45a8449-0705-4a92-9480-5d758bccbff3" providerId="ADAL" clId="{6ED4240E-736C-4365-AA90-4E6A3713B653}" dt="2023-09-21T11:37:07.484" v="11" actId="208"/>
          <ac:spMkLst>
            <pc:docMk/>
            <pc:sldMk cId="1629086893" sldId="258"/>
            <ac:spMk id="9" creationId="{F84FF0D6-F728-4E21-9EEB-432733A5FAC7}"/>
          </ac:spMkLst>
        </pc:spChg>
        <pc:spChg chg="mod">
          <ac:chgData name="Pernille Meier" userId="e45a8449-0705-4a92-9480-5d758bccbff3" providerId="ADAL" clId="{6ED4240E-736C-4365-AA90-4E6A3713B653}" dt="2023-09-21T11:37:04.921" v="10" actId="208"/>
          <ac:spMkLst>
            <pc:docMk/>
            <pc:sldMk cId="1629086893" sldId="258"/>
            <ac:spMk id="10" creationId="{34FFBAB4-36ED-434D-9E7C-5EC76E895032}"/>
          </ac:spMkLst>
        </pc:spChg>
        <pc:spChg chg="mod">
          <ac:chgData name="Pernille Meier" userId="e45a8449-0705-4a92-9480-5d758bccbff3" providerId="ADAL" clId="{6ED4240E-736C-4365-AA90-4E6A3713B653}" dt="2023-09-21T11:36:52.829" v="9" actId="208"/>
          <ac:spMkLst>
            <pc:docMk/>
            <pc:sldMk cId="1629086893" sldId="258"/>
            <ac:spMk id="11" creationId="{A7BACD13-8650-40AF-A7D0-FDFE619ED128}"/>
          </ac:spMkLst>
        </pc:spChg>
        <pc:spChg chg="mod">
          <ac:chgData name="Pernille Meier" userId="e45a8449-0705-4a92-9480-5d758bccbff3" providerId="ADAL" clId="{6ED4240E-736C-4365-AA90-4E6A3713B653}" dt="2023-09-21T11:37:16.039" v="12" actId="208"/>
          <ac:spMkLst>
            <pc:docMk/>
            <pc:sldMk cId="1629086893" sldId="258"/>
            <ac:spMk id="12" creationId="{AE9579A8-6380-4DBD-9E73-3761CD69D039}"/>
          </ac:spMkLst>
        </pc:spChg>
        <pc:cxnChg chg="mod">
          <ac:chgData name="Pernille Meier" userId="e45a8449-0705-4a92-9480-5d758bccbff3" providerId="ADAL" clId="{6ED4240E-736C-4365-AA90-4E6A3713B653}" dt="2023-09-21T11:36:34.961" v="2" actId="208"/>
          <ac:cxnSpMkLst>
            <pc:docMk/>
            <pc:sldMk cId="1629086893" sldId="258"/>
            <ac:cxnSpMk id="47" creationId="{CD881A9E-C941-466E-8A49-7866AB1A019A}"/>
          </ac:cxnSpMkLst>
        </pc:cxnChg>
        <pc:cxnChg chg="mod">
          <ac:chgData name="Pernille Meier" userId="e45a8449-0705-4a92-9480-5d758bccbff3" providerId="ADAL" clId="{6ED4240E-736C-4365-AA90-4E6A3713B653}" dt="2023-09-21T11:36:34.961" v="2" actId="208"/>
          <ac:cxnSpMkLst>
            <pc:docMk/>
            <pc:sldMk cId="1629086893" sldId="258"/>
            <ac:cxnSpMk id="57" creationId="{CC9FB03F-91F6-409B-B41E-355D683A5297}"/>
          </ac:cxnSpMkLst>
        </pc:cxnChg>
        <pc:cxnChg chg="mod">
          <ac:chgData name="Pernille Meier" userId="e45a8449-0705-4a92-9480-5d758bccbff3" providerId="ADAL" clId="{6ED4240E-736C-4365-AA90-4E6A3713B653}" dt="2023-09-21T11:37:31.464" v="14" actId="14100"/>
          <ac:cxnSpMkLst>
            <pc:docMk/>
            <pc:sldMk cId="1629086893" sldId="258"/>
            <ac:cxnSpMk id="60" creationId="{391AA611-4641-4E83-9D18-529D41561FE1}"/>
          </ac:cxnSpMkLst>
        </pc:cxnChg>
        <pc:cxnChg chg="mod">
          <ac:chgData name="Pernille Meier" userId="e45a8449-0705-4a92-9480-5d758bccbff3" providerId="ADAL" clId="{6ED4240E-736C-4365-AA90-4E6A3713B653}" dt="2023-09-21T11:37:37.813" v="15" actId="14100"/>
          <ac:cxnSpMkLst>
            <pc:docMk/>
            <pc:sldMk cId="1629086893" sldId="258"/>
            <ac:cxnSpMk id="65" creationId="{72767DE1-72CB-4365-A47C-EDF808CABDAA}"/>
          </ac:cxnSpMkLst>
        </pc:cxnChg>
      </pc:sldChg>
      <pc:sldChg chg="modSp add mod">
        <pc:chgData name="Pernille Meier" userId="e45a8449-0705-4a92-9480-5d758bccbff3" providerId="ADAL" clId="{6ED4240E-736C-4365-AA90-4E6A3713B653}" dt="2023-09-21T12:29:51.590" v="17" actId="108"/>
        <pc:sldMkLst>
          <pc:docMk/>
          <pc:sldMk cId="3938611123" sldId="259"/>
        </pc:sldMkLst>
        <pc:spChg chg="mod">
          <ac:chgData name="Pernille Meier" userId="e45a8449-0705-4a92-9480-5d758bccbff3" providerId="ADAL" clId="{6ED4240E-736C-4365-AA90-4E6A3713B653}" dt="2023-09-21T12:29:51.590" v="17" actId="108"/>
          <ac:spMkLst>
            <pc:docMk/>
            <pc:sldMk cId="3938611123" sldId="259"/>
            <ac:spMk id="83" creationId="{D458F257-C2BE-4E4B-8BC5-402B1D467806}"/>
          </ac:spMkLst>
        </pc:spChg>
      </pc:sldChg>
    </pc:docChg>
  </pc:docChgLst>
  <pc:docChgLst>
    <pc:chgData name="Pauline Søndergaard Kudsk" userId="9bfdecc3-3c0a-453f-9cde-ee78692965b7" providerId="ADAL" clId="{248CBEC2-98B3-4A13-9214-CB0E39F2A3AE}"/>
    <pc:docChg chg="modSld">
      <pc:chgData name="Pauline Søndergaard Kudsk" userId="9bfdecc3-3c0a-453f-9cde-ee78692965b7" providerId="ADAL" clId="{248CBEC2-98B3-4A13-9214-CB0E39F2A3AE}" dt="2024-01-25T09:34:43.710" v="11" actId="207"/>
      <pc:docMkLst>
        <pc:docMk/>
      </pc:docMkLst>
      <pc:sldChg chg="modSp mod">
        <pc:chgData name="Pauline Søndergaard Kudsk" userId="9bfdecc3-3c0a-453f-9cde-ee78692965b7" providerId="ADAL" clId="{248CBEC2-98B3-4A13-9214-CB0E39F2A3AE}" dt="2024-01-25T09:34:43.710" v="11" actId="207"/>
        <pc:sldMkLst>
          <pc:docMk/>
          <pc:sldMk cId="3938611123" sldId="259"/>
        </pc:sldMkLst>
        <pc:spChg chg="mod">
          <ac:chgData name="Pauline Søndergaard Kudsk" userId="9bfdecc3-3c0a-453f-9cde-ee78692965b7" providerId="ADAL" clId="{248CBEC2-98B3-4A13-9214-CB0E39F2A3AE}" dt="2024-01-25T09:33:06.643" v="0" actId="207"/>
          <ac:spMkLst>
            <pc:docMk/>
            <pc:sldMk cId="3938611123" sldId="259"/>
            <ac:spMk id="8" creationId="{41D83BF3-9A3B-4456-AF26-F6102E76F0C2}"/>
          </ac:spMkLst>
        </pc:spChg>
        <pc:spChg chg="mod">
          <ac:chgData name="Pauline Søndergaard Kudsk" userId="9bfdecc3-3c0a-453f-9cde-ee78692965b7" providerId="ADAL" clId="{248CBEC2-98B3-4A13-9214-CB0E39F2A3AE}" dt="2024-01-25T09:33:43.358" v="7" actId="208"/>
          <ac:spMkLst>
            <pc:docMk/>
            <pc:sldMk cId="3938611123" sldId="259"/>
            <ac:spMk id="9" creationId="{F84FF0D6-F728-4E21-9EEB-432733A5FAC7}"/>
          </ac:spMkLst>
        </pc:spChg>
        <pc:spChg chg="mod">
          <ac:chgData name="Pauline Søndergaard Kudsk" userId="9bfdecc3-3c0a-453f-9cde-ee78692965b7" providerId="ADAL" clId="{248CBEC2-98B3-4A13-9214-CB0E39F2A3AE}" dt="2024-01-25T09:33:45.232" v="8" actId="208"/>
          <ac:spMkLst>
            <pc:docMk/>
            <pc:sldMk cId="3938611123" sldId="259"/>
            <ac:spMk id="10" creationId="{34FFBAB4-36ED-434D-9E7C-5EC76E895032}"/>
          </ac:spMkLst>
        </pc:spChg>
        <pc:spChg chg="mod">
          <ac:chgData name="Pauline Søndergaard Kudsk" userId="9bfdecc3-3c0a-453f-9cde-ee78692965b7" providerId="ADAL" clId="{248CBEC2-98B3-4A13-9214-CB0E39F2A3AE}" dt="2024-01-25T09:33:48.392" v="9" actId="208"/>
          <ac:spMkLst>
            <pc:docMk/>
            <pc:sldMk cId="3938611123" sldId="259"/>
            <ac:spMk id="11" creationId="{A7BACD13-8650-40AF-A7D0-FDFE619ED128}"/>
          </ac:spMkLst>
        </pc:spChg>
        <pc:spChg chg="mod">
          <ac:chgData name="Pauline Søndergaard Kudsk" userId="9bfdecc3-3c0a-453f-9cde-ee78692965b7" providerId="ADAL" clId="{248CBEC2-98B3-4A13-9214-CB0E39F2A3AE}" dt="2024-01-25T09:33:19.432" v="3" actId="207"/>
          <ac:spMkLst>
            <pc:docMk/>
            <pc:sldMk cId="3938611123" sldId="259"/>
            <ac:spMk id="12" creationId="{AE9579A8-6380-4DBD-9E73-3761CD69D039}"/>
          </ac:spMkLst>
        </pc:spChg>
        <pc:spChg chg="mod">
          <ac:chgData name="Pauline Søndergaard Kudsk" userId="9bfdecc3-3c0a-453f-9cde-ee78692965b7" providerId="ADAL" clId="{248CBEC2-98B3-4A13-9214-CB0E39F2A3AE}" dt="2024-01-25T09:34:43.710" v="11" actId="207"/>
          <ac:spMkLst>
            <pc:docMk/>
            <pc:sldMk cId="3938611123" sldId="259"/>
            <ac:spMk id="83" creationId="{D458F257-C2BE-4E4B-8BC5-402B1D467806}"/>
          </ac:spMkLst>
        </pc:spChg>
        <pc:cxnChg chg="mod">
          <ac:chgData name="Pauline Søndergaard Kudsk" userId="9bfdecc3-3c0a-453f-9cde-ee78692965b7" providerId="ADAL" clId="{248CBEC2-98B3-4A13-9214-CB0E39F2A3AE}" dt="2024-01-25T09:33:29.861" v="5" actId="208"/>
          <ac:cxnSpMkLst>
            <pc:docMk/>
            <pc:sldMk cId="3938611123" sldId="259"/>
            <ac:cxnSpMk id="47" creationId="{CD881A9E-C941-466E-8A49-7866AB1A019A}"/>
          </ac:cxnSpMkLst>
        </pc:cxnChg>
        <pc:cxnChg chg="mod">
          <ac:chgData name="Pauline Søndergaard Kudsk" userId="9bfdecc3-3c0a-453f-9cde-ee78692965b7" providerId="ADAL" clId="{248CBEC2-98B3-4A13-9214-CB0E39F2A3AE}" dt="2024-01-25T09:33:31.981" v="6" actId="208"/>
          <ac:cxnSpMkLst>
            <pc:docMk/>
            <pc:sldMk cId="3938611123" sldId="259"/>
            <ac:cxnSpMk id="57" creationId="{CC9FB03F-91F6-409B-B41E-355D683A5297}"/>
          </ac:cxnSpMkLst>
        </pc:cxnChg>
        <pc:cxnChg chg="mod">
          <ac:chgData name="Pauline Søndergaard Kudsk" userId="9bfdecc3-3c0a-453f-9cde-ee78692965b7" providerId="ADAL" clId="{248CBEC2-98B3-4A13-9214-CB0E39F2A3AE}" dt="2024-01-25T09:33:27.398" v="4" actId="208"/>
          <ac:cxnSpMkLst>
            <pc:docMk/>
            <pc:sldMk cId="3938611123" sldId="259"/>
            <ac:cxnSpMk id="60" creationId="{391AA611-4641-4E83-9D18-529D41561FE1}"/>
          </ac:cxnSpMkLst>
        </pc:cxnChg>
        <pc:cxnChg chg="mod">
          <ac:chgData name="Pauline Søndergaard Kudsk" userId="9bfdecc3-3c0a-453f-9cde-ee78692965b7" providerId="ADAL" clId="{248CBEC2-98B3-4A13-9214-CB0E39F2A3AE}" dt="2024-01-25T09:33:10.567" v="1" actId="208"/>
          <ac:cxnSpMkLst>
            <pc:docMk/>
            <pc:sldMk cId="3938611123" sldId="259"/>
            <ac:cxnSpMk id="65" creationId="{72767DE1-72CB-4365-A47C-EDF808CABDAA}"/>
          </ac:cxnSpMkLst>
        </pc:cxnChg>
      </pc:sldChg>
    </pc:docChg>
  </pc:docChgLst>
  <pc:docChgLst>
    <pc:chgData name="Karen Kisakeni Sørensen" userId="7fe41eb5-7f12-4d30-9dd4-a2c0ddf6b2ed" providerId="ADAL" clId="{E4B99812-9A3D-4FEC-979F-C1A3E5FC8D44}"/>
    <pc:docChg chg="custSel modSld">
      <pc:chgData name="Karen Kisakeni Sørensen" userId="7fe41eb5-7f12-4d30-9dd4-a2c0ddf6b2ed" providerId="ADAL" clId="{E4B99812-9A3D-4FEC-979F-C1A3E5FC8D44}" dt="2022-12-19T12:31:57.922" v="13" actId="27636"/>
      <pc:docMkLst>
        <pc:docMk/>
      </pc:docMkLst>
      <pc:sldChg chg="modSp mod">
        <pc:chgData name="Karen Kisakeni Sørensen" userId="7fe41eb5-7f12-4d30-9dd4-a2c0ddf6b2ed" providerId="ADAL" clId="{E4B99812-9A3D-4FEC-979F-C1A3E5FC8D44}" dt="2022-12-19T12:31:57.922" v="13" actId="27636"/>
        <pc:sldMkLst>
          <pc:docMk/>
          <pc:sldMk cId="1629086893" sldId="258"/>
        </pc:sldMkLst>
        <pc:spChg chg="mod">
          <ac:chgData name="Karen Kisakeni Sørensen" userId="7fe41eb5-7f12-4d30-9dd4-a2c0ddf6b2ed" providerId="ADAL" clId="{E4B99812-9A3D-4FEC-979F-C1A3E5FC8D44}" dt="2022-12-19T12:31:57.922" v="13" actId="27636"/>
          <ac:spMkLst>
            <pc:docMk/>
            <pc:sldMk cId="1629086893" sldId="258"/>
            <ac:spMk id="83" creationId="{D458F257-C2BE-4E4B-8BC5-402B1D4678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3A4FE-F708-4D05-9F24-72767A7E4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79421-8144-4CE8-84F7-D2FD7B733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89F7E-2599-45EC-ABE3-F34B9B89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639D-5809-461B-BC77-A689F8035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C3451-2CAC-4354-B3A4-9B8DBCA06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02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C031D-1182-4B6D-AC2E-ED9DF957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53D0C-EBC7-4389-95BB-F491BDFFE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F53A4-231C-42D9-9D8C-C7B9D238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154C4-1353-4F42-BA7E-AA799A35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358EB-AB02-42C8-A860-6210FF98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16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3AA481-66A7-4384-A2BC-6B014729F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84C449-D7F7-4842-8408-19C3FBC83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6222B-A078-4ADB-9B7C-CBE052F2B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E1D7C-FFBB-4157-8C75-35505F9AF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BA82B-1FCE-448C-9D53-0B091E48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6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61871-F255-4C08-824D-93C768C4F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FA96A-43AC-4D92-9EFB-C0565CF9A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B2D6-91EB-4CA7-88C9-09FA5927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72DA5-A02C-41BB-B7C7-9075038D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D9F9E-FEE7-41A0-9D13-3A90E621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40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52E07-85E1-4BD7-BED8-FE6B0C742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0F76B-75F1-499C-9D5B-3E21AAA36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3186D-8296-4D33-9127-53093A270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3DA3B-E426-4A70-95E5-47921B7E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E401F-EACA-4607-8793-2B143A3A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0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FC56-4BF2-4151-A3B2-0247C8549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43D4-4355-4F15-8D8B-531972D4D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034F3-F5D0-4E63-848A-52F25E2BA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8B6DA-5A0B-4AF9-B3C4-9DA9DCCD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73AFC5-C583-408E-B8F1-57D962CB0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DC462D-53E6-4223-9A86-F245B396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3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AA10A-B809-451F-BC9C-E0C8E872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3CA84-ECD5-4A9D-A7AB-7DB17AD03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A5231-D4B1-46D3-8C29-7EB2CFB81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37BEC3-536F-4C42-AE77-F2EAB60BF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42EED-2EE8-4379-A549-020119F5A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8A0C4-0A80-4427-9DB9-8E6114367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57086-477B-41E7-8C53-72AE643F1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03CC05-A5D7-4B30-B182-E21684D0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73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C287-AC76-4D0B-946B-F2BB76BC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B3308D-9150-4455-A088-6DD665AF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51A28-BEF3-4206-8F59-0658005A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7CD09-A2DF-42E7-AF9A-F2DCF79A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8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0B4874-39BD-488A-91B2-65CD43D8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4C673C-DCA2-44ED-90B3-A49D5E54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75C6F-026B-40E2-A34F-CCEF2E78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27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99610-F149-464B-ABD8-EFDA089AB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0FB52-8137-4A7A-BCE5-9FA269D24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4DFE1-7F2F-490F-B345-64D49E641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564E4-A7D6-495D-B550-544C7C62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1F167-8853-49FA-872D-EE5767FD5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05AC5-1F3E-4783-A38C-92DF6F0B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5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98787-8D17-464D-A45E-76BE8DA0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BD770E-B899-42B7-8672-9079265DF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508B5-8557-4308-812B-31E149EEB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817F8-18AA-43DB-893C-CD712F9D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E0544-86E8-4237-A8A6-1857DCECD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80196-49E5-49E5-9D7D-B65B0013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26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6CA4B3-58A1-4220-9DDF-062EA4911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F2075-4288-4E5A-BE0E-8E5E4A33F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772D9-F0D3-4012-B772-7B98AE5E2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579A0-50AA-4864-8095-73F4AFAE458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77A7F-6340-4ACA-BF6F-505318866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480DA-A5FB-4569-ACEC-E9D49C23B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896F-197B-4BC4-A5B1-318E494C2E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57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41D83BF3-9A3B-4456-AF26-F6102E76F0C2}"/>
              </a:ext>
            </a:extLst>
          </p:cNvPr>
          <p:cNvSpPr/>
          <p:nvPr/>
        </p:nvSpPr>
        <p:spPr>
          <a:xfrm>
            <a:off x="2843759" y="116632"/>
            <a:ext cx="6480000" cy="648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E9579A8-6380-4DBD-9E73-3761CD69D039}"/>
              </a:ext>
            </a:extLst>
          </p:cNvPr>
          <p:cNvSpPr/>
          <p:nvPr/>
        </p:nvSpPr>
        <p:spPr>
          <a:xfrm>
            <a:off x="5196000" y="2529000"/>
            <a:ext cx="1800000" cy="1800000"/>
          </a:xfrm>
          <a:prstGeom prst="ellipse">
            <a:avLst/>
          </a:prstGeom>
          <a:solidFill>
            <a:srgbClr val="8859FF"/>
          </a:solidFill>
          <a:ln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84FF0D6-F728-4E21-9EEB-432733A5FAC7}"/>
              </a:ext>
            </a:extLst>
          </p:cNvPr>
          <p:cNvSpPr/>
          <p:nvPr/>
        </p:nvSpPr>
        <p:spPr>
          <a:xfrm>
            <a:off x="3396000" y="729000"/>
            <a:ext cx="5400000" cy="5400000"/>
          </a:xfrm>
          <a:prstGeom prst="ellipse">
            <a:avLst/>
          </a:prstGeom>
          <a:noFill/>
          <a:ln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4FFBAB4-36ED-434D-9E7C-5EC76E895032}"/>
              </a:ext>
            </a:extLst>
          </p:cNvPr>
          <p:cNvSpPr/>
          <p:nvPr/>
        </p:nvSpPr>
        <p:spPr>
          <a:xfrm>
            <a:off x="3936000" y="1269000"/>
            <a:ext cx="4320000" cy="4320000"/>
          </a:xfrm>
          <a:prstGeom prst="ellipse">
            <a:avLst/>
          </a:prstGeom>
          <a:noFill/>
          <a:ln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7BACD13-8650-40AF-A7D0-FDFE619ED128}"/>
              </a:ext>
            </a:extLst>
          </p:cNvPr>
          <p:cNvSpPr/>
          <p:nvPr/>
        </p:nvSpPr>
        <p:spPr>
          <a:xfrm>
            <a:off x="4476000" y="1809000"/>
            <a:ext cx="3240000" cy="3240000"/>
          </a:xfrm>
          <a:prstGeom prst="ellipse">
            <a:avLst/>
          </a:prstGeom>
          <a:noFill/>
          <a:ln>
            <a:solidFill>
              <a:srgbClr val="885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aseline="-25000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C9FB03F-91F6-409B-B41E-355D683A5297}"/>
              </a:ext>
            </a:extLst>
          </p:cNvPr>
          <p:cNvCxnSpPr>
            <a:cxnSpLocks/>
            <a:stCxn id="8" idx="4"/>
            <a:endCxn id="8" idx="0"/>
          </p:cNvCxnSpPr>
          <p:nvPr/>
        </p:nvCxnSpPr>
        <p:spPr>
          <a:xfrm flipV="1">
            <a:off x="6083759" y="116632"/>
            <a:ext cx="0" cy="6480000"/>
          </a:xfrm>
          <a:prstGeom prst="straightConnector1">
            <a:avLst/>
          </a:prstGeom>
          <a:ln w="38100">
            <a:solidFill>
              <a:srgbClr val="8859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91AA611-4641-4E83-9D18-529D41561FE1}"/>
              </a:ext>
            </a:extLst>
          </p:cNvPr>
          <p:cNvCxnSpPr>
            <a:cxnSpLocks/>
          </p:cNvCxnSpPr>
          <p:nvPr/>
        </p:nvCxnSpPr>
        <p:spPr>
          <a:xfrm>
            <a:off x="2759150" y="3429000"/>
            <a:ext cx="6649218" cy="0"/>
          </a:xfrm>
          <a:prstGeom prst="straightConnector1">
            <a:avLst/>
          </a:prstGeom>
          <a:ln w="38100">
            <a:solidFill>
              <a:srgbClr val="8859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2767DE1-72CB-4365-A47C-EDF808CABDAA}"/>
              </a:ext>
            </a:extLst>
          </p:cNvPr>
          <p:cNvCxnSpPr>
            <a:cxnSpLocks/>
          </p:cNvCxnSpPr>
          <p:nvPr/>
        </p:nvCxnSpPr>
        <p:spPr>
          <a:xfrm>
            <a:off x="3719736" y="1006948"/>
            <a:ext cx="4655049" cy="4653667"/>
          </a:xfrm>
          <a:prstGeom prst="straightConnector1">
            <a:avLst/>
          </a:prstGeom>
          <a:ln w="38100">
            <a:solidFill>
              <a:srgbClr val="8859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D881A9E-C941-466E-8A49-7866AB1A019A}"/>
              </a:ext>
            </a:extLst>
          </p:cNvPr>
          <p:cNvCxnSpPr>
            <a:cxnSpLocks/>
            <a:stCxn id="8" idx="3"/>
            <a:endCxn id="8" idx="7"/>
          </p:cNvCxnSpPr>
          <p:nvPr/>
        </p:nvCxnSpPr>
        <p:spPr>
          <a:xfrm flipV="1">
            <a:off x="3792733" y="1065606"/>
            <a:ext cx="4582052" cy="4582052"/>
          </a:xfrm>
          <a:prstGeom prst="straightConnector1">
            <a:avLst/>
          </a:prstGeom>
          <a:ln w="38100">
            <a:solidFill>
              <a:srgbClr val="8859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itle 1">
            <a:extLst>
              <a:ext uri="{FF2B5EF4-FFF2-40B4-BE49-F238E27FC236}">
                <a16:creationId xmlns:a16="http://schemas.microsoft.com/office/drawing/2014/main" id="{D458F257-C2BE-4E4B-8BC5-402B1D467806}"/>
              </a:ext>
            </a:extLst>
          </p:cNvPr>
          <p:cNvSpPr txBox="1">
            <a:spLocks/>
          </p:cNvSpPr>
          <p:nvPr/>
        </p:nvSpPr>
        <p:spPr>
          <a:xfrm>
            <a:off x="5291470" y="3107250"/>
            <a:ext cx="1584577" cy="4987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EFEAFF"/>
                </a:solidFill>
                <a:latin typeface="Inter" panose="020B0502030000000004"/>
                <a:cs typeface="Arial" panose="020B0604020202020204" pitchFamily="34" charset="0"/>
              </a:rPr>
              <a:t>Target</a:t>
            </a:r>
            <a:r>
              <a:rPr lang="en-GB" sz="2400" dirty="0">
                <a:solidFill>
                  <a:srgbClr val="EFEA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EFEAFF"/>
                </a:solidFill>
                <a:latin typeface="Inter" panose="020B0502030000000004"/>
                <a:cs typeface="Arial" panose="020B0604020202020204" pitchFamily="34" charset="0"/>
              </a:rPr>
              <a:t>group</a:t>
            </a:r>
          </a:p>
        </p:txBody>
      </p:sp>
    </p:spTree>
    <p:extLst>
      <p:ext uri="{BB962C8B-B14F-4D97-AF65-F5344CB8AC3E}">
        <p14:creationId xmlns:p14="http://schemas.microsoft.com/office/powerpoint/2010/main" val="393861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kParentCase_x003a_Name xmlns="e220af6b-6bbf-4e77-9768-978fa9cfcb66" xsi:nil="true"/>
    <rkRelatedDoc xmlns="0248c0ea-29d7-4d74-b0ca-d2033b5a6160" xsi:nil="true"/>
    <rkYellowNoteDoc xmlns="d04ac8df-6fd2-482f-b819-b97b1136af7f" xsi:nil="true"/>
    <rkDocumentAdvis xmlns="d04ac8df-6fd2-482f-b819-b97b1136af7f" xsi:nil="true"/>
    <p8b010f7df5842dca681a0912c2bcab2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bf6bc60c-60b7-4f48-b412-c18e1ee58d20</TermId>
        </TermInfo>
      </Terms>
    </p8b010f7df5842dca681a0912c2bcab2>
    <wpBusinessModule xmlns="d04ac8df-6fd2-482f-b819-b97b1136af7f">LK Sager</wpBusinessModule>
    <rkConfidential xmlns="d04ac8df-6fd2-482f-b819-b97b1136af7f">false</rkConfidential>
    <wp_tag xmlns="abbeec68-b05e-4e2e-88e5-2ac3e13fe809">Open</wp_tag>
    <rkCaseID xmlns="d04ac8df-6fd2-482f-b819-b97b1136af7f">LK-2022-000562</rkCaseID>
    <wpDocumentId xmlns="abbeec68-b05e-4e2e-88e5-2ac3e13fe809">2022-160148</wpDocumentId>
    <e5404abefda04403849637b8b186ca8b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Final</TermName>
          <TermId xmlns="http://schemas.microsoft.com/office/infopath/2007/PartnerControls">9ae6fcd9-b451-46c0-9019-188a10b11456</TermId>
        </TermInfo>
      </Terms>
    </e5404abefda04403849637b8b186ca8b>
    <rkActDate xmlns="d04ac8df-6fd2-482f-b819-b97b1136af7f" xsi:nil="true"/>
    <rkProjectNumber xmlns="d04ac8df-6fd2-482f-b819-b97b1136af7f" xsi:nil="true"/>
    <l0b87f47b5fd40b6a4e348aaf4c7e8b4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95facd43-4c32-4e9a-9df5-67821726541f</TermId>
        </TermInfo>
      </Terms>
    </l0b87f47b5fd40b6a4e348aaf4c7e8b4>
    <o11674a1c5194f539b8fac7b8bdf8889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International afdeling:Technical Quality ＆ Impact</TermName>
          <TermId xmlns="http://schemas.microsoft.com/office/infopath/2007/PartnerControls">c9b49345-7375-4e11-a10f-4dbbde3a29a3</TermId>
        </TermInfo>
      </Terms>
    </o11674a1c5194f539b8fac7b8bdf8889>
    <lcf76f155ced4ddcb4097134ff3c332f xmlns="e220af6b-6bbf-4e77-9768-978fa9cfcb66">
      <Terms xmlns="http://schemas.microsoft.com/office/infopath/2007/PartnerControls"/>
    </lcf76f155ced4ddcb4097134ff3c332f>
    <rkArchivingPeriod xmlns="d04ac8df-6fd2-482f-b819-b97b1136af7f">2019-2024</rkArchivingPeriod>
    <rkDeletionDate xmlns="d04ac8df-6fd2-482f-b819-b97b1136af7f" xsi:nil="true"/>
    <TaxCatchAll xmlns="9a29e298-6711-4c2e-b998-25b6d616e0da">
      <Value>10</Value>
      <Value>93</Value>
      <Value>112</Value>
      <Value>94</Value>
      <Value>42</Value>
      <Value>9</Value>
      <Value>174</Value>
      <Value>267</Value>
      <Value>155</Value>
      <Value>8</Value>
      <Value>85</Value>
    </TaxCatchAll>
    <a30301ec14f1485491da311a88d487d0 xmlns="d04ac8df-6fd2-482f-b819-b97b1136af7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Open</TermName>
          <TermId xmlns="http://schemas.microsoft.com/office/infopath/2007/PartnerControls">5b634c15-81a0-4474-a1b9-c7fcf95d35c4</TermId>
        </TermInfo>
      </Terms>
    </a30301ec14f1485491da311a88d487d0>
    <wp_entitynamefield xmlns="e220af6b-6bbf-4e77-9768-978fa9cfcb66">2022 Digital innovation toolbox</wp_entitynamefield>
    <d923a72535ef400db5bb91fb99033a1e xmlns="e220af6b-6bbf-4e77-9768-978fa9cfcb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Project Development</TermName>
          <TermId xmlns="http://schemas.microsoft.com/office/infopath/2007/PartnerControls">ea95ca56-4593-4ddf-bb44-4d625fd703e5</TermId>
        </TermInfo>
        <TermInfo xmlns="http://schemas.microsoft.com/office/infopath/2007/PartnerControls">
          <TermName xmlns="http://schemas.microsoft.com/office/infopath/2007/PartnerControls">#Analysis</TermName>
          <TermId xmlns="http://schemas.microsoft.com/office/infopath/2007/PartnerControls">7e18c5fb-c3db-441a-a13c-b4c3de5cbd2f</TermId>
        </TermInfo>
        <TermInfo xmlns="http://schemas.microsoft.com/office/infopath/2007/PartnerControls">
          <TermName xmlns="http://schemas.microsoft.com/office/infopath/2007/PartnerControls">#Project</TermName>
          <TermId xmlns="http://schemas.microsoft.com/office/infopath/2007/PartnerControls">f4133c07-e6aa-4462-92ac-ead541b4bde8</TermId>
        </TermInfo>
        <TermInfo xmlns="http://schemas.microsoft.com/office/infopath/2007/PartnerControls">
          <TermName xmlns="http://schemas.microsoft.com/office/infopath/2007/PartnerControls">#Other technical support</TermName>
          <TermId xmlns="http://schemas.microsoft.com/office/infopath/2007/PartnerControls">326b5b11-6654-4a99-bd56-b9afc928570a</TermId>
        </TermInfo>
        <TermInfo xmlns="http://schemas.microsoft.com/office/infopath/2007/PartnerControls">
          <TermName xmlns="http://schemas.microsoft.com/office/infopath/2007/PartnerControls">#Capacity Building</TermName>
          <TermId xmlns="http://schemas.microsoft.com/office/infopath/2007/PartnerControls">598d68aa-623d-45ec-bceb-d205edf42155</TermId>
        </TermInfo>
        <TermInfo xmlns="http://schemas.microsoft.com/office/infopath/2007/PartnerControls">
          <TermName xmlns="http://schemas.microsoft.com/office/infopath/2007/PartnerControls">#Strategy ＆ Prioritisation</TermName>
          <TermId xmlns="http://schemas.microsoft.com/office/infopath/2007/PartnerControls">7e0e2e56-07ae-4f0b-84da-e6e3da9508c1</TermId>
        </TermInfo>
      </Terms>
    </d923a72535ef400db5bb91fb99033a1e>
    <rkParentCase xmlns="e220af6b-6bbf-4e77-9768-978fa9cfcb66" xsi:nil="true"/>
    <wpItemlocation xmlns="14bfd2bb-3d4a-4549-9197-f3410a8da64b">52f89f3b39354c7c9851847cb57fcabb;4a4729547dea44959d8bce78817e3c8e;8718;</wpItemlocation>
    <zpaGDPR_Sag_Beregnet xmlns="e220af6b-6bbf-4e77-9768-978fa9cfcb6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Document" ma:contentTypeID="0x010100BAF7254234723E48BEAA5279D19E83B80071A4DE9977CE5C44A7C2697AAD021DA5" ma:contentTypeVersion="29" ma:contentTypeDescription="Create a new document." ma:contentTypeScope="" ma:versionID="3bfbd313ede7efe9cb67f16d67f76496">
  <xsd:schema xmlns:xsd="http://www.w3.org/2001/XMLSchema" xmlns:xs="http://www.w3.org/2001/XMLSchema" xmlns:p="http://schemas.microsoft.com/office/2006/metadata/properties" xmlns:ns2="d04ac8df-6fd2-482f-b819-b97b1136af7f" xmlns:ns3="9a29e298-6711-4c2e-b998-25b6d616e0da" xmlns:ns4="abbeec68-b05e-4e2e-88e5-2ac3e13fe809" xmlns:ns5="e220af6b-6bbf-4e77-9768-978fa9cfcb66" xmlns:ns6="14bfd2bb-3d4a-4549-9197-f3410a8da64b" xmlns:ns7="0248c0ea-29d7-4d74-b0ca-d2033b5a6160" targetNamespace="http://schemas.microsoft.com/office/2006/metadata/properties" ma:root="true" ma:fieldsID="912144e763c5e4e3ef02e4ed9a0c6d29" ns2:_="" ns3:_="" ns4:_="" ns5:_="" ns6:_="" ns7:_="">
    <xsd:import namespace="d04ac8df-6fd2-482f-b819-b97b1136af7f"/>
    <xsd:import namespace="9a29e298-6711-4c2e-b998-25b6d616e0da"/>
    <xsd:import namespace="abbeec68-b05e-4e2e-88e5-2ac3e13fe809"/>
    <xsd:import namespace="e220af6b-6bbf-4e77-9768-978fa9cfcb66"/>
    <xsd:import namespace="14bfd2bb-3d4a-4549-9197-f3410a8da64b"/>
    <xsd:import namespace="0248c0ea-29d7-4d74-b0ca-d2033b5a6160"/>
    <xsd:element name="properties">
      <xsd:complexType>
        <xsd:sequence>
          <xsd:element name="documentManagement">
            <xsd:complexType>
              <xsd:all>
                <xsd:element ref="ns2:rkActDate" minOccurs="0"/>
                <xsd:element ref="ns2:rkDeletionDate" minOccurs="0"/>
                <xsd:element ref="ns2:rkYellowNoteDoc" minOccurs="0"/>
                <xsd:element ref="ns2:rkDocumentAdvis" minOccurs="0"/>
                <xsd:element ref="ns2:rkArchivingPeriod" minOccurs="0"/>
                <xsd:element ref="ns4:wp_tag" minOccurs="0"/>
                <xsd:element ref="ns4:wpDocumentId" minOccurs="0"/>
                <xsd:element ref="ns5:wp_entitynamefield" minOccurs="0"/>
                <xsd:element ref="ns2:wpBusinessModule" minOccurs="0"/>
                <xsd:element ref="ns2:rkProjectNumber" minOccurs="0"/>
                <xsd:element ref="ns2:rkCaseID" minOccurs="0"/>
                <xsd:element ref="ns5:rkParentCase" minOccurs="0"/>
                <xsd:element ref="ns5:rkParentCase_x003a_Name" minOccurs="0"/>
                <xsd:element ref="ns6:wpItemlocation" minOccurs="0"/>
                <xsd:element ref="ns7:rkRelatedDoc" minOccurs="0"/>
                <xsd:element ref="ns2:rkConfidential" minOccurs="0"/>
                <xsd:element ref="ns5:l0b87f47b5fd40b6a4e348aaf4c7e8b4" minOccurs="0"/>
                <xsd:element ref="ns2:e5404abefda04403849637b8b186ca8b" minOccurs="0"/>
                <xsd:element ref="ns5:o11674a1c5194f539b8fac7b8bdf8889" minOccurs="0"/>
                <xsd:element ref="ns2:p8b010f7df5842dca681a0912c2bcab2" minOccurs="0"/>
                <xsd:element ref="ns3:TaxCatchAllLabel" minOccurs="0"/>
                <xsd:element ref="ns3:TaxCatchAll" minOccurs="0"/>
                <xsd:element ref="ns5:d923a72535ef400db5bb91fb99033a1e" minOccurs="0"/>
                <xsd:element ref="ns2:a30301ec14f1485491da311a88d487d0" minOccurs="0"/>
                <xsd:element ref="ns5:MediaServiceMetadata" minOccurs="0"/>
                <xsd:element ref="ns5:MediaServiceFastMetadata" minOccurs="0"/>
                <xsd:element ref="ns5:MediaServiceAutoKeyPoints" minOccurs="0"/>
                <xsd:element ref="ns5:MediaServiceKeyPoints" minOccurs="0"/>
                <xsd:element ref="ns5:lcf76f155ced4ddcb4097134ff3c332f" minOccurs="0"/>
                <xsd:element ref="ns5:MediaServiceGenerationTime" minOccurs="0"/>
                <xsd:element ref="ns5:MediaServiceEventHashCode" minOccurs="0"/>
                <xsd:element ref="ns5:MediaServiceSearchProperties" minOccurs="0"/>
                <xsd:element ref="ns5:zpaGDPR_Sag_Beregnet" minOccurs="0"/>
                <xsd:element ref="ns5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ac8df-6fd2-482f-b819-b97b1136af7f" elementFormDefault="qualified">
    <xsd:import namespace="http://schemas.microsoft.com/office/2006/documentManagement/types"/>
    <xsd:import namespace="http://schemas.microsoft.com/office/infopath/2007/PartnerControls"/>
    <xsd:element name="rkActDate" ma:index="2" nillable="true" ma:displayName="Date of document creation" ma:description="If you upload an already existing document, you can use this field to note the original date of creating the document." ma:format="DateOnly" ma:internalName="rkActDate" ma:readOnly="false">
      <xsd:simpleType>
        <xsd:restriction base="dms:DateTime"/>
      </xsd:simpleType>
    </xsd:element>
    <xsd:element name="rkDeletionDate" ma:index="3" nillable="true" ma:displayName="Deletion Date" ma:description="" ma:format="DateOnly" ma:internalName="rkDeletionDate" ma:readOnly="false">
      <xsd:simpleType>
        <xsd:restriction base="dms:DateTime"/>
      </xsd:simpleType>
    </xsd:element>
    <xsd:element name="rkYellowNoteDoc" ma:index="4" nillable="true" ma:displayName="Yellow Note Doc" ma:internalName="rkYellowNoteDoc" ma:readOnly="false">
      <xsd:simpleType>
        <xsd:restriction base="dms:Note">
          <xsd:maxLength value="255"/>
        </xsd:restriction>
      </xsd:simpleType>
    </xsd:element>
    <xsd:element name="rkDocumentAdvis" ma:index="7" nillable="true" ma:displayName="Document Advis" ma:hidden="true" ma:internalName="rkDocumentAdvis" ma:readOnly="false">
      <xsd:simpleType>
        <xsd:restriction base="dms:Note"/>
      </xsd:simpleType>
    </xsd:element>
    <xsd:element name="rkArchivingPeriod" ma:index="8" nillable="true" ma:displayName="Archiving Period" ma:default="2019-2024" ma:hidden="true" ma:internalName="rkArchivingPeriod" ma:readOnly="false">
      <xsd:simpleType>
        <xsd:restriction base="dms:Text">
          <xsd:maxLength value="255"/>
        </xsd:restriction>
      </xsd:simpleType>
    </xsd:element>
    <xsd:element name="wpBusinessModule" ma:index="12" nillable="true" ma:displayName="Business Module" ma:default="LK Sager" ma:hidden="true" ma:internalName="wpBusinessModule" ma:readOnly="false">
      <xsd:simpleType>
        <xsd:restriction base="dms:Text"/>
      </xsd:simpleType>
    </xsd:element>
    <xsd:element name="rkProjectNumber" ma:index="13" nillable="true" ma:displayName="Project Number" ma:default="" ma:hidden="true" ma:internalName="rkProjectNumber" ma:readOnly="false">
      <xsd:simpleType>
        <xsd:restriction base="dms:Text">
          <xsd:maxLength value="255"/>
        </xsd:restriction>
      </xsd:simpleType>
    </xsd:element>
    <xsd:element name="rkCaseID" ma:index="16" nillable="true" ma:displayName="Case ID" ma:default="LK-2022-000562" ma:hidden="true" ma:internalName="rkCaseID" ma:readOnly="false">
      <xsd:simpleType>
        <xsd:restriction base="dms:Text">
          <xsd:maxLength value="255"/>
        </xsd:restriction>
      </xsd:simpleType>
    </xsd:element>
    <xsd:element name="rkConfidential" ma:index="26" nillable="true" ma:displayName="Confidential" ma:default="False" ma:description="" ma:internalName="rkConfidential" ma:readOnly="false">
      <xsd:simpleType>
        <xsd:restriction base="dms:Boolean"/>
      </xsd:simpleType>
    </xsd:element>
    <xsd:element name="e5404abefda04403849637b8b186ca8b" ma:index="28" nillable="true" ma:taxonomy="true" ma:internalName="e5404abefda04403849637b8b186ca8b" ma:taxonomyFieldName="rkDocumentStatus" ma:displayName="Document Status" ma:readOnly="false" ma:default="2;#Final|9ae6fcd9-b451-46c0-9019-188a10b11456" ma:fieldId="{e5404abe-fda0-4403-8496-37b8b186ca8b}" ma:sspId="a6bba7c3-5107-49f1-abb3-1b46ebc15f72" ma:termSetId="78361e7a-d923-40e8-a730-0048d23b6454" ma:anchorId="a29111a7-f711-4224-8350-0bd8393b3a0f" ma:open="false" ma:isKeyword="false">
      <xsd:complexType>
        <xsd:sequence>
          <xsd:element ref="pc:Terms" minOccurs="0" maxOccurs="1"/>
        </xsd:sequence>
      </xsd:complexType>
    </xsd:element>
    <xsd:element name="p8b010f7df5842dca681a0912c2bcab2" ma:index="31" nillable="true" ma:taxonomy="true" ma:internalName="p8b010f7df5842dca681a0912c2bcab2" ma:taxonomyFieldName="rkDocDirection" ma:displayName="Document Direction" ma:readOnly="false" ma:default="1;#Internal|bf6bc60c-60b7-4f48-b412-c18e1ee58d20" ma:fieldId="{98b010f7-df58-42dc-a681-a0912c2bcab2}" ma:sspId="a6bba7c3-5107-49f1-abb3-1b46ebc15f72" ma:termSetId="79fb452f-4e81-49d7-bc6b-6702f6ca3880" ma:anchorId="ff9dba2f-780a-414f-8471-20c97a51bfc6" ma:open="false" ma:isKeyword="false">
      <xsd:complexType>
        <xsd:sequence>
          <xsd:element ref="pc:Terms" minOccurs="0" maxOccurs="1"/>
        </xsd:sequence>
      </xsd:complexType>
    </xsd:element>
    <xsd:element name="a30301ec14f1485491da311a88d487d0" ma:index="37" nillable="true" ma:taxonomy="true" ma:internalName="a30301ec14f1485491da311a88d487d0" ma:taxonomyFieldName="rkOpenConfidential" ma:displayName="Open/Confidential" ma:readOnly="false" ma:default="" ma:fieldId="{a30301ec-14f1-4854-91da-311a88d487d0}" ma:sspId="a6bba7c3-5107-49f1-abb3-1b46ebc15f72" ma:termSetId="a89445e1-73f4-4940-9c6c-20c6e19149d6" ma:anchorId="38c548bf-e54a-488a-9205-2631695ae108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29e298-6711-4c2e-b998-25b6d616e0da" elementFormDefault="qualified">
    <xsd:import namespace="http://schemas.microsoft.com/office/2006/documentManagement/types"/>
    <xsd:import namespace="http://schemas.microsoft.com/office/infopath/2007/PartnerControls"/>
    <xsd:element name="TaxCatchAllLabel" ma:index="32" nillable="true" ma:displayName="Taxonomy Catch All Column1" ma:hidden="true" ma:list="{80cadffb-3d8b-49e3-95b9-f1883cfd8ea0}" ma:internalName="TaxCatchAllLabel" ma:readOnly="true" ma:showField="CatchAllDataLabel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33" nillable="true" ma:displayName="Taxonomy Catch All Column" ma:hidden="true" ma:list="{80cadffb-3d8b-49e3-95b9-f1883cfd8ea0}" ma:internalName="TaxCatchAll" ma:showField="CatchAllData" ma:web="9a29e298-6711-4c2e-b998-25b6d616e0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beec68-b05e-4e2e-88e5-2ac3e13fe809" elementFormDefault="qualified">
    <xsd:import namespace="http://schemas.microsoft.com/office/2006/documentManagement/types"/>
    <xsd:import namespace="http://schemas.microsoft.com/office/infopath/2007/PartnerControls"/>
    <xsd:element name="wp_tag" ma:index="9" nillable="true" ma:displayName="Stage tag" ma:default="Open" ma:internalName="wp_tag" ma:readOnly="false">
      <xsd:simpleType>
        <xsd:restriction base="dms:Text"/>
      </xsd:simpleType>
    </xsd:element>
    <xsd:element name="wpDocumentId" ma:index="10" nillable="true" ma:displayName="Document ID" ma:description="This field is can be used as a unique Document ID set by the WorkPoint Numerator Service" ma:hidden="true" ma:internalName="wpDocument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0af6b-6bbf-4e77-9768-978fa9cfcb66" elementFormDefault="qualified">
    <xsd:import namespace="http://schemas.microsoft.com/office/2006/documentManagement/types"/>
    <xsd:import namespace="http://schemas.microsoft.com/office/infopath/2007/PartnerControls"/>
    <xsd:element name="wp_entitynamefield" ma:index="11" nillable="true" ma:displayName="Case name" ma:default="2022 Digital innovation toolbox" ma:hidden="true" ma:internalName="wp_entitynamefield" ma:readOnly="false">
      <xsd:simpleType>
        <xsd:restriction base="dms:Text"/>
      </xsd:simpleType>
    </xsd:element>
    <xsd:element name="rkParentCase" ma:index="18" nillable="true" ma:displayName="Parent Case ID" ma:default="" ma:hidden="true" ma:internalName="rkParentCase" ma:readOnly="false">
      <xsd:simpleType>
        <xsd:restriction base="dms:Text"/>
      </xsd:simpleType>
    </xsd:element>
    <xsd:element name="rkParentCase_x003a_Name" ma:index="19" nillable="true" ma:displayName="Parent Case" ma:default="" ma:hidden="true" ma:internalName="rkParentCase_x003a_Name" ma:readOnly="false">
      <xsd:simpleType>
        <xsd:restriction base="dms:Text"/>
      </xsd:simpleType>
    </xsd:element>
    <xsd:element name="l0b87f47b5fd40b6a4e348aaf4c7e8b4" ma:index="27" nillable="true" ma:taxonomy="true" ma:internalName="l0b87f47b5fd40b6a4e348aaf4c7e8b4" ma:taxonomyFieldName="rkProcess" ma:displayName="Process" ma:readOnly="false" ma:default="94;#Global|95facd43-4c32-4e9a-9df5-67821726541f" ma:fieldId="{50b87f47-b5fd-40b6-a4e3-48aaf4c7e8b4}" ma:sspId="a6bba7c3-5107-49f1-abb3-1b46ebc15f72" ma:termSetId="00571633-8780-43e7-b6b1-637829dbeb78" ma:anchorId="22bfe7ec-e31c-43a5-822a-3141cd045829" ma:open="false" ma:isKeyword="false">
      <xsd:complexType>
        <xsd:sequence>
          <xsd:element ref="pc:Terms" minOccurs="0" maxOccurs="1"/>
        </xsd:sequence>
      </xsd:complexType>
    </xsd:element>
    <xsd:element name="o11674a1c5194f539b8fac7b8bdf8889" ma:index="30" nillable="true" ma:taxonomy="true" ma:internalName="o11674a1c5194f539b8fac7b8bdf8889" ma:taxonomyFieldName="rkCaseRespUnit" ma:displayName="Case Responsible Unit" ma:readOnly="false" ma:default="267;#International afdeling:Technical Quality ＆ Impact|c9b49345-7375-4e11-a10f-4dbbde3a29a3" ma:fieldId="{811674a1-c519-4f53-9b8f-ac7b8bdf8889}" ma:sspId="a6bba7c3-5107-49f1-abb3-1b46ebc15f72" ma:termSetId="8e0c7b93-44db-40e5-8783-45b8f0433a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923a72535ef400db5bb91fb99033a1e" ma:index="34" nillable="true" ma:taxonomy="true" ma:internalName="d923a72535ef400db5bb91fb99033a1e" ma:taxonomyFieldName="rkSubject" ma:displayName="Subject" ma:readOnly="false" ma:default="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" ma:fieldId="{d923a725-35ef-400d-b5bb-91fb99033a1e}" ma:taxonomyMulti="true" ma:sspId="a6bba7c3-5107-49f1-abb3-1b46ebc15f72" ma:termSetId="c39bd6dd-8752-448c-817a-60b94217b09a" ma:anchorId="877d3b0b-78a5-436d-b780-b7d2507d4384" ma:open="false" ma:isKeyword="false">
      <xsd:complexType>
        <xsd:sequence>
          <xsd:element ref="pc:Terms" minOccurs="0" maxOccurs="1"/>
        </xsd:sequence>
      </xsd:complexType>
    </xsd:element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4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a6bba7c3-5107-49f1-abb3-1b46ebc15f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zpaGDPR_Sag_Beregnet" ma:index="47" nillable="true" ma:displayName="GDPR_Sag_Beregnet" ma:default="" ma:internalName="zpaGDPR_Sag_Beregnet" ma:readOnly="false">
      <xsd:simpleType>
        <xsd:restriction base="dms:Text"/>
      </xsd:simpleType>
    </xsd:element>
    <xsd:element name="MediaServiceObjectDetectorVersions" ma:index="4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fd2bb-3d4a-4549-9197-f3410a8da64b" elementFormDefault="qualified">
    <xsd:import namespace="http://schemas.microsoft.com/office/2006/documentManagement/types"/>
    <xsd:import namespace="http://schemas.microsoft.com/office/infopath/2007/PartnerControls"/>
    <xsd:element name="wpItemlocation" ma:index="22" nillable="true" ma:displayName="wpItemLocation" ma:default="52f89f3b39354c7c9851847cb57fcabb;4a4729547dea44959d8bce78817e3c8e;8718;" ma:internalName="wpItem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8c0ea-29d7-4d74-b0ca-d2033b5a6160" elementFormDefault="qualified">
    <xsd:import namespace="http://schemas.microsoft.com/office/2006/documentManagement/types"/>
    <xsd:import namespace="http://schemas.microsoft.com/office/infopath/2007/PartnerControls"/>
    <xsd:element name="rkRelatedDoc" ma:index="25" nillable="true" ma:displayName="Related document" ma:hidden="true" ma:list="{e220af6b-6bbf-4e77-9768-978fa9cfcb66}" ma:internalName="rkRelatedDoc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D1914D-BC2E-4CBF-8185-DD56DEF588A8}">
  <ds:schemaRefs>
    <ds:schemaRef ds:uri="0248c0ea-29d7-4d74-b0ca-d2033b5a6160"/>
    <ds:schemaRef ds:uri="abbeec68-b05e-4e2e-88e5-2ac3e13fe809"/>
    <ds:schemaRef ds:uri="http://schemas.microsoft.com/office/2006/documentManagement/types"/>
    <ds:schemaRef ds:uri="d04ac8df-6fd2-482f-b819-b97b1136af7f"/>
    <ds:schemaRef ds:uri="http://schemas.openxmlformats.org/package/2006/metadata/core-properties"/>
    <ds:schemaRef ds:uri="14bfd2bb-3d4a-4549-9197-f3410a8da64b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e220af6b-6bbf-4e77-9768-978fa9cfcb66"/>
    <ds:schemaRef ds:uri="9a29e298-6711-4c2e-b998-25b6d616e0d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5E0540C-DF90-488C-B691-4E870E3A5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4ac8df-6fd2-482f-b819-b97b1136af7f"/>
    <ds:schemaRef ds:uri="9a29e298-6711-4c2e-b998-25b6d616e0da"/>
    <ds:schemaRef ds:uri="abbeec68-b05e-4e2e-88e5-2ac3e13fe809"/>
    <ds:schemaRef ds:uri="e220af6b-6bbf-4e77-9768-978fa9cfcb66"/>
    <ds:schemaRef ds:uri="14bfd2bb-3d4a-4549-9197-f3410a8da64b"/>
    <ds:schemaRef ds:uri="0248c0ea-29d7-4d74-b0ca-d2033b5a61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04330E-8F44-4556-99D2-F4F85E4DEB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Haargaard Olsen</dc:creator>
  <cp:lastModifiedBy>Pauline Søndergaard Kudsk</cp:lastModifiedBy>
  <cp:revision>1</cp:revision>
  <dcterms:created xsi:type="dcterms:W3CDTF">2022-09-28T08:15:25Z</dcterms:created>
  <dcterms:modified xsi:type="dcterms:W3CDTF">2024-01-25T09:34:52Z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0x010100BAF7254234723E48BEAA5279D19E83B80071A4DE9977CE5C44A7C2697AAD021DA5</vt:lpwstr>
  </property>
  <property fmtid="{D5CDD505-2E9C-101B-9397-08002B2CF9AE}" pid="3" name="rkDocumentStatus">
    <vt:lpwstr>10;#Final|9ae6fcd9-b451-46c0-9019-188a10b11456</vt:lpwstr>
  </property>
  <property fmtid="{D5CDD505-2E9C-101B-9397-08002B2CF9AE}" pid="4" name="rkSubject">
    <vt:lpwstr>42;#Project Development|ea95ca56-4593-4ddf-bb44-4d625fd703e5;#174;##Analysis|7e18c5fb-c3db-441a-a13c-b4c3de5cbd2f;#85;##Project|f4133c07-e6aa-4462-92ac-ead541b4bde8;#112;##Other technical support|326b5b11-6654-4a99-bd56-b9afc928570a;#155;##Capacity Building|598d68aa-623d-45ec-bceb-d205edf42155;#93;##Strategy ＆ Prioritisation|7e0e2e56-07ae-4f0b-84da-e6e3da9508c1</vt:lpwstr>
  </property>
  <property fmtid="{D5CDD505-2E9C-101B-9397-08002B2CF9AE}" pid="5" name="rkDocDirection">
    <vt:lpwstr>9;#Internal|bf6bc60c-60b7-4f48-b412-c18e1ee58d20</vt:lpwstr>
  </property>
  <property fmtid="{D5CDD505-2E9C-101B-9397-08002B2CF9AE}" pid="6" name="rkProcess">
    <vt:lpwstr>94;#Global|95facd43-4c32-4e9a-9df5-67821726541f</vt:lpwstr>
  </property>
  <property fmtid="{D5CDD505-2E9C-101B-9397-08002B2CF9AE}" pid="7" name="rkCaseRespUnit">
    <vt:lpwstr>267;#International afdeling:Technical Quality ＆ Impact|c9b49345-7375-4e11-a10f-4dbbde3a29a3</vt:lpwstr>
  </property>
  <property fmtid="{D5CDD505-2E9C-101B-9397-08002B2CF9AE}" pid="8" name="rkOpenConfidential">
    <vt:lpwstr>8;#Open|5b634c15-81a0-4474-a1b9-c7fcf95d35c4</vt:lpwstr>
  </property>
  <property fmtid="{D5CDD505-2E9C-101B-9397-08002B2CF9AE}" pid="9" name="MediaServiceImageTags">
    <vt:lpwstr/>
  </property>
</Properties>
</file>