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1" d="100"/>
          <a:sy n="91" d="100"/>
        </p:scale>
        <p:origin x="90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ine Søndergaard Kudsk" userId="9bfdecc3-3c0a-453f-9cde-ee78692965b7" providerId="ADAL" clId="{805F6C91-B559-48C4-8266-4C3D5D1F3CBB}"/>
    <pc:docChg chg="delSld modSld sldOrd">
      <pc:chgData name="Pauline Søndergaard Kudsk" userId="9bfdecc3-3c0a-453f-9cde-ee78692965b7" providerId="ADAL" clId="{805F6C91-B559-48C4-8266-4C3D5D1F3CBB}" dt="2023-04-04T11:23:51.747" v="2" actId="47"/>
      <pc:docMkLst>
        <pc:docMk/>
      </pc:docMkLst>
      <pc:sldChg chg="del ord">
        <pc:chgData name="Pauline Søndergaard Kudsk" userId="9bfdecc3-3c0a-453f-9cde-ee78692965b7" providerId="ADAL" clId="{805F6C91-B559-48C4-8266-4C3D5D1F3CBB}" dt="2023-04-04T11:23:51.747" v="2" actId="47"/>
        <pc:sldMkLst>
          <pc:docMk/>
          <pc:sldMk cId="3848026967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1AE26-10DA-4C19-BE70-C134B2F787BD}" type="datetimeFigureOut">
              <a:rPr lang="da-DK" smtClean="0"/>
              <a:t>04-04-2023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12685-CCD0-4FFD-97B5-1B2E2E8823F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1369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7F898-A461-4C7B-814D-44CF69E6E9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144994-710D-43C3-AB6F-8DFA1631E4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F4E89-EB4D-4175-9BAC-52D2C14A0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62A-8815-42B2-8E15-AD28D28220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AE6BF-7A91-4115-813C-510FD03FE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FDB76-9F64-42F5-AB45-2BB7077E0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896DF-B778-4D34-BA7B-558A1BC5C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91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31F45-B22E-4D33-B69E-155B10257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5EBAD6-8940-4085-A72C-5D9956B1B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1CCFC-815A-4FDB-B8EE-0886A6A1D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62A-8815-42B2-8E15-AD28D28220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5C326-EAB1-4D5A-8BBB-3DCCC1A08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87254-93E5-44D4-BE86-8AB17E7EB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896DF-B778-4D34-BA7B-558A1BC5C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804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0412E4-EC99-45DD-8C71-6D54A9F55E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D31149-58EA-4DB2-BB97-D2526D16A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459EC-C24D-48DF-B622-DC1D293F9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62A-8815-42B2-8E15-AD28D28220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66851-0486-4E1D-BED4-A44BD0623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164D9-3014-41ED-944B-C7B93D1EC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896DF-B778-4D34-BA7B-558A1BC5C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101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FDDF1-0C12-447C-8E35-6FFA3A156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00C67-612E-4A20-85D8-1AF234EB1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742A4-042E-45FE-91E1-71C49DE44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62A-8815-42B2-8E15-AD28D28220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25379-358F-41F0-A091-E5BBF3182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4908F-58DA-4149-8A59-AAF658FC0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896DF-B778-4D34-BA7B-558A1BC5C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819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9BF8F-5101-4ACD-BD30-957AD67F0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895F4-6865-489A-968B-47C71E7B4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B9BED-982B-487C-8D18-90A646440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62A-8815-42B2-8E15-AD28D28220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A12D6-5F17-4D9C-B48F-EED271447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D237A-70FB-4643-B3BC-61E48FE07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896DF-B778-4D34-BA7B-558A1BC5C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157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DAA57-18FE-4FFC-9948-FD83EE2FE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1C800-DAEC-43D1-825F-43560C3376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2E8B2D-0DCD-4EBB-8138-3EC019F455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D7C42F-D361-4D61-AD2F-024269DDB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62A-8815-42B2-8E15-AD28D28220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538F9A-894A-4895-92FB-ABD75E696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C2FB2-1A97-4CA6-BE61-8588B8920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896DF-B778-4D34-BA7B-558A1BC5C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013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7DB4A-99BF-4275-9E84-194EB51BA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61CA77-FFA9-450E-A85E-69C1FC5C7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33804F-B644-40F3-8FF2-380763F15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D8A5BD-535D-4920-99B5-3037776A4A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F971BD-BA17-4A13-AF79-21C0296BB3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2220C2-4B3B-4A8C-AF9C-8C2C1A8DA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62A-8815-42B2-8E15-AD28D28220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D93782-4FDC-4CF3-B623-C9D9918BA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E83810-FC8E-4EDE-85E9-1E1B636C5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896DF-B778-4D34-BA7B-558A1BC5C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455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0FAF9-3B4C-4227-9F9F-C41684235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37F9C7-8399-485C-9FB5-CD4908B7E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62A-8815-42B2-8E15-AD28D28220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A2C91C-94D2-4687-A33D-60B2F42DD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C3A8D-675C-4929-8349-0DC5EA09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896DF-B778-4D34-BA7B-558A1BC5C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822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9D565E-A4E8-4C42-8E5C-C052B0E3C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62A-8815-42B2-8E15-AD28D28220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91F2D6-98BB-40E4-873A-BC2452267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F3DBD9-9C23-44C4-8C7B-50F1368CF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896DF-B778-4D34-BA7B-558A1BC5C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145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8895-5A79-45E2-B938-41620B8B8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9231C-515B-4534-A5A2-7C6717032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D7EA11-5A9E-45EA-8748-FAFE0C2458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6B88CA-F823-4F0A-B353-7188F27F3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62A-8815-42B2-8E15-AD28D28220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099F23-E1C5-4A6C-8FB2-0286830E0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3327E0-0541-4637-AFCA-E7FE79186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896DF-B778-4D34-BA7B-558A1BC5C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84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D815D-BA7D-4151-A608-DC283EA90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77922D-172A-4395-8A8C-DC916AFA97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A7D763-F7EC-4E84-9415-FB1E4F477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7D94E-D44D-4CD1-8474-1A2631422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62A-8815-42B2-8E15-AD28D28220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ADB11-0B44-4B57-B6CB-89DBCABAD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E3907A-D3E4-4E15-9226-FCB7DF1FE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896DF-B778-4D34-BA7B-558A1BC5C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661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62FA88-37CC-4189-B4DF-CAC6BF49A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34C53C-220C-4234-A385-B8387D47D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B8239-EE0B-4990-ABFF-E2AD511FEA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8662A-8815-42B2-8E15-AD28D28220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C505D-AE24-469D-A3A1-0FF84C530A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9FF85-0AD5-4D74-AD97-28B51B8E9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896DF-B778-4D34-BA7B-558A1BC5C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17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8E440-C26D-456F-A643-23B069DB2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469" y="65482"/>
            <a:ext cx="937320" cy="543595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sz="1600" dirty="0"/>
              <a:t>Persona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6F8D8C-225A-4B27-B9F1-E9E05A50253C}"/>
              </a:ext>
            </a:extLst>
          </p:cNvPr>
          <p:cNvSpPr/>
          <p:nvPr/>
        </p:nvSpPr>
        <p:spPr>
          <a:xfrm>
            <a:off x="5628634" y="3646911"/>
            <a:ext cx="1899084" cy="286659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1D581E-29A1-471F-9D6A-830497D3E0E2}"/>
              </a:ext>
            </a:extLst>
          </p:cNvPr>
          <p:cNvSpPr/>
          <p:nvPr/>
        </p:nvSpPr>
        <p:spPr>
          <a:xfrm>
            <a:off x="504526" y="3625254"/>
            <a:ext cx="2863553" cy="28803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99F914-D34C-48C8-9850-5DC12776BCD2}"/>
              </a:ext>
            </a:extLst>
          </p:cNvPr>
          <p:cNvSpPr/>
          <p:nvPr/>
        </p:nvSpPr>
        <p:spPr>
          <a:xfrm>
            <a:off x="504528" y="548680"/>
            <a:ext cx="2863552" cy="28803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3A11ACE-44C8-48E5-97DB-CD017193F9A0}"/>
              </a:ext>
            </a:extLst>
          </p:cNvPr>
          <p:cNvSpPr/>
          <p:nvPr/>
        </p:nvSpPr>
        <p:spPr>
          <a:xfrm>
            <a:off x="7708540" y="567128"/>
            <a:ext cx="1899084" cy="593844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E1CB21C-956D-49AF-A9A1-CCE7F3D46AC5}"/>
              </a:ext>
            </a:extLst>
          </p:cNvPr>
          <p:cNvSpPr/>
          <p:nvPr/>
        </p:nvSpPr>
        <p:spPr>
          <a:xfrm>
            <a:off x="9788388" y="548680"/>
            <a:ext cx="1899084" cy="593844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D95CAD72-05B3-46BE-BB11-70270CFADA16}"/>
              </a:ext>
            </a:extLst>
          </p:cNvPr>
          <p:cNvSpPr txBox="1">
            <a:spLocks/>
          </p:cNvSpPr>
          <p:nvPr/>
        </p:nvSpPr>
        <p:spPr>
          <a:xfrm>
            <a:off x="563097" y="533534"/>
            <a:ext cx="1631034" cy="54359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i="1" dirty="0">
                <a:solidFill>
                  <a:srgbClr val="8859FF"/>
                </a:solidFill>
              </a:rPr>
              <a:t>Draw your persona here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84F02777-514E-429C-80ED-21BC8FDA2152}"/>
              </a:ext>
            </a:extLst>
          </p:cNvPr>
          <p:cNvSpPr txBox="1">
            <a:spLocks/>
          </p:cNvSpPr>
          <p:nvPr/>
        </p:nvSpPr>
        <p:spPr>
          <a:xfrm>
            <a:off x="563097" y="3625254"/>
            <a:ext cx="1631034" cy="54359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i="1" dirty="0">
                <a:solidFill>
                  <a:srgbClr val="8859FF"/>
                </a:solidFill>
              </a:rPr>
              <a:t>About this persona  Name? background?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16B7653-1D3D-4893-BF72-7F2BA599CF2C}"/>
              </a:ext>
            </a:extLst>
          </p:cNvPr>
          <p:cNvSpPr/>
          <p:nvPr/>
        </p:nvSpPr>
        <p:spPr>
          <a:xfrm>
            <a:off x="5506439" y="3455375"/>
            <a:ext cx="792088" cy="751461"/>
          </a:xfrm>
          <a:prstGeom prst="ellipse">
            <a:avLst/>
          </a:prstGeom>
          <a:solidFill>
            <a:srgbClr val="87F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4110EE5-371B-46D4-A0C3-7BAAA00A2628}"/>
              </a:ext>
            </a:extLst>
          </p:cNvPr>
          <p:cNvSpPr txBox="1">
            <a:spLocks/>
          </p:cNvSpPr>
          <p:nvPr/>
        </p:nvSpPr>
        <p:spPr>
          <a:xfrm>
            <a:off x="3654373" y="517148"/>
            <a:ext cx="328302" cy="54359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/>
              <a:t>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E02AB72-D7F0-4916-85EB-ECE196740590}"/>
              </a:ext>
            </a:extLst>
          </p:cNvPr>
          <p:cNvSpPr/>
          <p:nvPr/>
        </p:nvSpPr>
        <p:spPr>
          <a:xfrm>
            <a:off x="5628692" y="562410"/>
            <a:ext cx="1899084" cy="286659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63F4046-B944-446B-BCBF-C0F32088BD04}"/>
              </a:ext>
            </a:extLst>
          </p:cNvPr>
          <p:cNvSpPr/>
          <p:nvPr/>
        </p:nvSpPr>
        <p:spPr>
          <a:xfrm>
            <a:off x="5506497" y="370874"/>
            <a:ext cx="792088" cy="751461"/>
          </a:xfrm>
          <a:prstGeom prst="ellipse">
            <a:avLst/>
          </a:prstGeom>
          <a:solidFill>
            <a:srgbClr val="87F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.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5FA43CE-F6AC-4586-9131-CC40D715D87B}"/>
              </a:ext>
            </a:extLst>
          </p:cNvPr>
          <p:cNvSpPr/>
          <p:nvPr/>
        </p:nvSpPr>
        <p:spPr>
          <a:xfrm>
            <a:off x="3532963" y="3646911"/>
            <a:ext cx="1899084" cy="286659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91DB233-96A6-4A6C-B5DD-7203D302655B}"/>
              </a:ext>
            </a:extLst>
          </p:cNvPr>
          <p:cNvSpPr/>
          <p:nvPr/>
        </p:nvSpPr>
        <p:spPr>
          <a:xfrm>
            <a:off x="3410768" y="3455375"/>
            <a:ext cx="792088" cy="751461"/>
          </a:xfrm>
          <a:prstGeom prst="ellipse">
            <a:avLst/>
          </a:prstGeom>
          <a:solidFill>
            <a:srgbClr val="87F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06D347A-E9F2-434A-9066-6722D22926A3}"/>
              </a:ext>
            </a:extLst>
          </p:cNvPr>
          <p:cNvSpPr/>
          <p:nvPr/>
        </p:nvSpPr>
        <p:spPr>
          <a:xfrm>
            <a:off x="3524717" y="562410"/>
            <a:ext cx="1899084" cy="286659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E3A6D24-6F23-4F6B-9E7B-866C545198E2}"/>
              </a:ext>
            </a:extLst>
          </p:cNvPr>
          <p:cNvSpPr/>
          <p:nvPr/>
        </p:nvSpPr>
        <p:spPr>
          <a:xfrm>
            <a:off x="3402522" y="370874"/>
            <a:ext cx="792088" cy="751461"/>
          </a:xfrm>
          <a:prstGeom prst="ellipse">
            <a:avLst/>
          </a:prstGeom>
          <a:solidFill>
            <a:srgbClr val="87F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8A7C9FE-1180-4586-8BD8-378DA5C20CFA}"/>
              </a:ext>
            </a:extLst>
          </p:cNvPr>
          <p:cNvSpPr/>
          <p:nvPr/>
        </p:nvSpPr>
        <p:spPr>
          <a:xfrm>
            <a:off x="7611467" y="370873"/>
            <a:ext cx="792088" cy="751461"/>
          </a:xfrm>
          <a:prstGeom prst="ellipse">
            <a:avLst/>
          </a:prstGeom>
          <a:solidFill>
            <a:srgbClr val="87F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4F34F49-3F7E-4919-BACF-949B925C165F}"/>
              </a:ext>
            </a:extLst>
          </p:cNvPr>
          <p:cNvSpPr/>
          <p:nvPr/>
        </p:nvSpPr>
        <p:spPr>
          <a:xfrm>
            <a:off x="9717983" y="370872"/>
            <a:ext cx="792088" cy="751461"/>
          </a:xfrm>
          <a:prstGeom prst="ellipse">
            <a:avLst/>
          </a:prstGeom>
          <a:solidFill>
            <a:srgbClr val="87F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383DB779-4AE3-4A75-ADB6-C9E41FFC78CE}"/>
              </a:ext>
            </a:extLst>
          </p:cNvPr>
          <p:cNvSpPr txBox="1">
            <a:spLocks/>
          </p:cNvSpPr>
          <p:nvPr/>
        </p:nvSpPr>
        <p:spPr>
          <a:xfrm>
            <a:off x="3464693" y="502352"/>
            <a:ext cx="1578379" cy="54359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/>
              <a:t>1. Pains</a:t>
            </a: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599F2BF8-9900-40FC-A773-5443073312F8}"/>
              </a:ext>
            </a:extLst>
          </p:cNvPr>
          <p:cNvSpPr txBox="1">
            <a:spLocks/>
          </p:cNvSpPr>
          <p:nvPr/>
        </p:nvSpPr>
        <p:spPr>
          <a:xfrm>
            <a:off x="3480061" y="3536351"/>
            <a:ext cx="1110349" cy="54359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/>
              <a:t>2. Gains</a:t>
            </a: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4305F672-38A7-455D-93EE-460990D7BEDD}"/>
              </a:ext>
            </a:extLst>
          </p:cNvPr>
          <p:cNvSpPr txBox="1">
            <a:spLocks/>
          </p:cNvSpPr>
          <p:nvPr/>
        </p:nvSpPr>
        <p:spPr>
          <a:xfrm>
            <a:off x="5577748" y="473564"/>
            <a:ext cx="1753410" cy="54359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/>
              <a:t>3. Jobs to be done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C44706D0-41C6-49DD-BD16-B924CBCFAAFE}"/>
              </a:ext>
            </a:extLst>
          </p:cNvPr>
          <p:cNvSpPr txBox="1">
            <a:spLocks/>
          </p:cNvSpPr>
          <p:nvPr/>
        </p:nvSpPr>
        <p:spPr>
          <a:xfrm>
            <a:off x="5500466" y="3559307"/>
            <a:ext cx="1500430" cy="54359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/>
              <a:t>4. Reality 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A8771D0F-4023-479D-86E5-6ED03D5342AD}"/>
              </a:ext>
            </a:extLst>
          </p:cNvPr>
          <p:cNvSpPr txBox="1">
            <a:spLocks/>
          </p:cNvSpPr>
          <p:nvPr/>
        </p:nvSpPr>
        <p:spPr>
          <a:xfrm>
            <a:off x="7648219" y="499489"/>
            <a:ext cx="2401422" cy="54359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/>
              <a:t>5. Story &amp; observations</a:t>
            </a: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816956E4-EEA2-4C48-8BD4-DF2905C1449D}"/>
              </a:ext>
            </a:extLst>
          </p:cNvPr>
          <p:cNvSpPr txBox="1">
            <a:spLocks/>
          </p:cNvSpPr>
          <p:nvPr/>
        </p:nvSpPr>
        <p:spPr>
          <a:xfrm>
            <a:off x="9786962" y="517147"/>
            <a:ext cx="1630521" cy="54359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/>
              <a:t>6. Context</a:t>
            </a: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DB76924D-5558-4F74-9F79-747C504B20AD}"/>
              </a:ext>
            </a:extLst>
          </p:cNvPr>
          <p:cNvSpPr txBox="1">
            <a:spLocks/>
          </p:cNvSpPr>
          <p:nvPr/>
        </p:nvSpPr>
        <p:spPr>
          <a:xfrm>
            <a:off x="3674422" y="788945"/>
            <a:ext cx="1931943" cy="54359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i="1" dirty="0">
                <a:solidFill>
                  <a:srgbClr val="8859FF"/>
                </a:solidFill>
              </a:rPr>
              <a:t>Fears, frustrations and anxieties</a:t>
            </a: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4528AE00-4938-4465-AF26-E2407887FD0E}"/>
              </a:ext>
            </a:extLst>
          </p:cNvPr>
          <p:cNvSpPr txBox="1">
            <a:spLocks/>
          </p:cNvSpPr>
          <p:nvPr/>
        </p:nvSpPr>
        <p:spPr>
          <a:xfrm>
            <a:off x="3658742" y="3754262"/>
            <a:ext cx="1631034" cy="54359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i="1" dirty="0">
                <a:solidFill>
                  <a:srgbClr val="8859FF"/>
                </a:solidFill>
              </a:rPr>
              <a:t>Hopes and dreams</a:t>
            </a:r>
          </a:p>
        </p:txBody>
      </p:sp>
      <p:sp>
        <p:nvSpPr>
          <p:cNvPr id="47" name="Title 1">
            <a:extLst>
              <a:ext uri="{FF2B5EF4-FFF2-40B4-BE49-F238E27FC236}">
                <a16:creationId xmlns:a16="http://schemas.microsoft.com/office/drawing/2014/main" id="{6FBE92B7-5901-4B72-90FF-5D4B77A7F8CB}"/>
              </a:ext>
            </a:extLst>
          </p:cNvPr>
          <p:cNvSpPr txBox="1">
            <a:spLocks/>
          </p:cNvSpPr>
          <p:nvPr/>
        </p:nvSpPr>
        <p:spPr>
          <a:xfrm>
            <a:off x="5638935" y="887037"/>
            <a:ext cx="1897113" cy="54359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i="1" dirty="0">
                <a:solidFill>
                  <a:srgbClr val="8859FF"/>
                </a:solidFill>
              </a:rPr>
              <a:t>What are they trying to do and why is it important for them?</a:t>
            </a:r>
            <a:endParaRPr lang="en-GB" sz="1200" i="1" dirty="0">
              <a:solidFill>
                <a:srgbClr val="8859FF"/>
              </a:solidFill>
            </a:endParaRPr>
          </a:p>
        </p:txBody>
      </p:sp>
      <p:sp>
        <p:nvSpPr>
          <p:cNvPr id="48" name="Title 1">
            <a:extLst>
              <a:ext uri="{FF2B5EF4-FFF2-40B4-BE49-F238E27FC236}">
                <a16:creationId xmlns:a16="http://schemas.microsoft.com/office/drawing/2014/main" id="{2A082668-9344-4946-B642-8A4E789FEA3A}"/>
              </a:ext>
            </a:extLst>
          </p:cNvPr>
          <p:cNvSpPr txBox="1">
            <a:spLocks/>
          </p:cNvSpPr>
          <p:nvPr/>
        </p:nvSpPr>
        <p:spPr>
          <a:xfrm>
            <a:off x="5699815" y="3913114"/>
            <a:ext cx="1840754" cy="54359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i="1" dirty="0">
                <a:solidFill>
                  <a:srgbClr val="8859FF"/>
                </a:solidFill>
              </a:rPr>
              <a:t>How do they achieve those goals today? Any barriers in their way?</a:t>
            </a:r>
            <a:endParaRPr lang="en-GB" sz="1200" i="1" dirty="0">
              <a:solidFill>
                <a:srgbClr val="8859FF"/>
              </a:solidFill>
            </a:endParaRPr>
          </a:p>
        </p:txBody>
      </p:sp>
      <p:sp>
        <p:nvSpPr>
          <p:cNvPr id="49" name="Title 1">
            <a:extLst>
              <a:ext uri="{FF2B5EF4-FFF2-40B4-BE49-F238E27FC236}">
                <a16:creationId xmlns:a16="http://schemas.microsoft.com/office/drawing/2014/main" id="{96C62032-E5B0-41AD-B964-50582FD35010}"/>
              </a:ext>
            </a:extLst>
          </p:cNvPr>
          <p:cNvSpPr txBox="1">
            <a:spLocks/>
          </p:cNvSpPr>
          <p:nvPr/>
        </p:nvSpPr>
        <p:spPr>
          <a:xfrm>
            <a:off x="7834125" y="887037"/>
            <a:ext cx="1899083" cy="54359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i="1" dirty="0">
                <a:solidFill>
                  <a:srgbClr val="8859FF"/>
                </a:solidFill>
              </a:rPr>
              <a:t>Write down quotes or observations that best describe their experience</a:t>
            </a:r>
            <a:endParaRPr lang="en-GB" sz="1200" i="1" dirty="0">
              <a:solidFill>
                <a:srgbClr val="8859FF"/>
              </a:solidFill>
            </a:endParaRP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B51785BD-0F5B-4143-8926-BD0B39CA27AA}"/>
              </a:ext>
            </a:extLst>
          </p:cNvPr>
          <p:cNvSpPr txBox="1">
            <a:spLocks/>
          </p:cNvSpPr>
          <p:nvPr/>
        </p:nvSpPr>
        <p:spPr>
          <a:xfrm>
            <a:off x="9974445" y="849983"/>
            <a:ext cx="1631034" cy="54359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i="1" dirty="0">
                <a:solidFill>
                  <a:srgbClr val="8859FF"/>
                </a:solidFill>
              </a:rPr>
              <a:t>Are there other factors that we should take in consideration?</a:t>
            </a:r>
            <a:endParaRPr lang="en-GB" sz="1200" i="1" dirty="0">
              <a:solidFill>
                <a:srgbClr val="8859FF"/>
              </a:solidFill>
            </a:endParaRPr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5A05EEEF-1726-4A6F-94F2-F180B9A2AC06}"/>
              </a:ext>
            </a:extLst>
          </p:cNvPr>
          <p:cNvSpPr txBox="1">
            <a:spLocks/>
          </p:cNvSpPr>
          <p:nvPr/>
        </p:nvSpPr>
        <p:spPr>
          <a:xfrm>
            <a:off x="9733208" y="6358511"/>
            <a:ext cx="937320" cy="54359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/>
              <a:t>Team:</a:t>
            </a:r>
          </a:p>
        </p:txBody>
      </p:sp>
    </p:spTree>
    <p:extLst>
      <p:ext uri="{BB962C8B-B14F-4D97-AF65-F5344CB8AC3E}">
        <p14:creationId xmlns:p14="http://schemas.microsoft.com/office/powerpoint/2010/main" val="13656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RK Document" ma:contentTypeID="0x010100BAF7254234723E48BEAA5279D19E83B80071A4DE9977CE5C44A7C2697AAD021DA5" ma:contentTypeVersion="28" ma:contentTypeDescription="Create a new document." ma:contentTypeScope="" ma:versionID="165ff729b44ad4c91e8c4c74d92ce163">
  <xsd:schema xmlns:xsd="http://www.w3.org/2001/XMLSchema" xmlns:xs="http://www.w3.org/2001/XMLSchema" xmlns:p="http://schemas.microsoft.com/office/2006/metadata/properties" xmlns:ns2="d04ac8df-6fd2-482f-b819-b97b1136af7f" xmlns:ns3="9a29e298-6711-4c2e-b998-25b6d616e0da" xmlns:ns4="abbeec68-b05e-4e2e-88e5-2ac3e13fe809" xmlns:ns5="e220af6b-6bbf-4e77-9768-978fa9cfcb66" xmlns:ns6="14bfd2bb-3d4a-4549-9197-f3410a8da64b" xmlns:ns7="0248c0ea-29d7-4d74-b0ca-d2033b5a6160" targetNamespace="http://schemas.microsoft.com/office/2006/metadata/properties" ma:root="true" ma:fieldsID="fd5133c535fb05cff99af2c79c01eb5a" ns2:_="" ns3:_="" ns4:_="" ns5:_="" ns6:_="" ns7:_="">
    <xsd:import namespace="d04ac8df-6fd2-482f-b819-b97b1136af7f"/>
    <xsd:import namespace="9a29e298-6711-4c2e-b998-25b6d616e0da"/>
    <xsd:import namespace="abbeec68-b05e-4e2e-88e5-2ac3e13fe809"/>
    <xsd:import namespace="e220af6b-6bbf-4e77-9768-978fa9cfcb66"/>
    <xsd:import namespace="14bfd2bb-3d4a-4549-9197-f3410a8da64b"/>
    <xsd:import namespace="0248c0ea-29d7-4d74-b0ca-d2033b5a6160"/>
    <xsd:element name="properties">
      <xsd:complexType>
        <xsd:sequence>
          <xsd:element name="documentManagement">
            <xsd:complexType>
              <xsd:all>
                <xsd:element ref="ns2:rkActDate" minOccurs="0"/>
                <xsd:element ref="ns2:rkDeletionDate" minOccurs="0"/>
                <xsd:element ref="ns2:rkYellowNoteDoc" minOccurs="0"/>
                <xsd:element ref="ns2:rkDocumentAdvis" minOccurs="0"/>
                <xsd:element ref="ns2:rkArchivingPeriod" minOccurs="0"/>
                <xsd:element ref="ns4:wp_tag" minOccurs="0"/>
                <xsd:element ref="ns4:wpDocumentId" minOccurs="0"/>
                <xsd:element ref="ns5:wp_entitynamefield" minOccurs="0"/>
                <xsd:element ref="ns2:wpBusinessModule" minOccurs="0"/>
                <xsd:element ref="ns2:rkProjectNumber" minOccurs="0"/>
                <xsd:element ref="ns2:rkCaseID" minOccurs="0"/>
                <xsd:element ref="ns5:rkParentCase" minOccurs="0"/>
                <xsd:element ref="ns5:rkParentCase_x003a_Name" minOccurs="0"/>
                <xsd:element ref="ns6:wpItemlocation" minOccurs="0"/>
                <xsd:element ref="ns7:rkRelatedDoc" minOccurs="0"/>
                <xsd:element ref="ns2:rkConfidential" minOccurs="0"/>
                <xsd:element ref="ns5:l0b87f47b5fd40b6a4e348aaf4c7e8b4" minOccurs="0"/>
                <xsd:element ref="ns2:e5404abefda04403849637b8b186ca8b" minOccurs="0"/>
                <xsd:element ref="ns5:o11674a1c5194f539b8fac7b8bdf8889" minOccurs="0"/>
                <xsd:element ref="ns2:p8b010f7df5842dca681a0912c2bcab2" minOccurs="0"/>
                <xsd:element ref="ns3:TaxCatchAllLabel" minOccurs="0"/>
                <xsd:element ref="ns3:TaxCatchAll" minOccurs="0"/>
                <xsd:element ref="ns5:d923a72535ef400db5bb91fb99033a1e" minOccurs="0"/>
                <xsd:element ref="ns2:a30301ec14f1485491da311a88d487d0" minOccurs="0"/>
                <xsd:element ref="ns5:MediaServiceMetadata" minOccurs="0"/>
                <xsd:element ref="ns5:MediaServiceFastMetadata" minOccurs="0"/>
                <xsd:element ref="ns5:MediaServiceAutoKeyPoints" minOccurs="0"/>
                <xsd:element ref="ns5:MediaServiceKeyPoints" minOccurs="0"/>
                <xsd:element ref="ns5:lcf76f155ced4ddcb4097134ff3c332f" minOccurs="0"/>
                <xsd:element ref="ns5:MediaServiceGenerationTime" minOccurs="0"/>
                <xsd:element ref="ns5:MediaServiceEventHashCode" minOccurs="0"/>
                <xsd:element ref="ns5:MediaServiceSearchProperties" minOccurs="0"/>
                <xsd:element ref="ns5:zpaGDPR_Sag_Beregne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ac8df-6fd2-482f-b819-b97b1136af7f" elementFormDefault="qualified">
    <xsd:import namespace="http://schemas.microsoft.com/office/2006/documentManagement/types"/>
    <xsd:import namespace="http://schemas.microsoft.com/office/infopath/2007/PartnerControls"/>
    <xsd:element name="rkActDate" ma:index="2" nillable="true" ma:displayName="Date of document creation" ma:description="If you upload an already existing document, you can use this field to note the original date of creating the document." ma:format="DateOnly" ma:internalName="rkActDate" ma:readOnly="false">
      <xsd:simpleType>
        <xsd:restriction base="dms:DateTime"/>
      </xsd:simpleType>
    </xsd:element>
    <xsd:element name="rkDeletionDate" ma:index="3" nillable="true" ma:displayName="Deletion Date" ma:description="" ma:format="DateOnly" ma:internalName="rkDeletionDate" ma:readOnly="false">
      <xsd:simpleType>
        <xsd:restriction base="dms:DateTime"/>
      </xsd:simpleType>
    </xsd:element>
    <xsd:element name="rkYellowNoteDoc" ma:index="4" nillable="true" ma:displayName="Yellow Note Doc" ma:internalName="rkYellowNoteDoc" ma:readOnly="false">
      <xsd:simpleType>
        <xsd:restriction base="dms:Note">
          <xsd:maxLength value="255"/>
        </xsd:restriction>
      </xsd:simpleType>
    </xsd:element>
    <xsd:element name="rkDocumentAdvis" ma:index="7" nillable="true" ma:displayName="Document Advis" ma:hidden="true" ma:internalName="rkDocumentAdvis" ma:readOnly="false">
      <xsd:simpleType>
        <xsd:restriction base="dms:Note"/>
      </xsd:simpleType>
    </xsd:element>
    <xsd:element name="rkArchivingPeriod" ma:index="8" nillable="true" ma:displayName="Archiving Period" ma:default="2019-2024" ma:hidden="true" ma:internalName="rkArchivingPeriod" ma:readOnly="false">
      <xsd:simpleType>
        <xsd:restriction base="dms:Text">
          <xsd:maxLength value="255"/>
        </xsd:restriction>
      </xsd:simpleType>
    </xsd:element>
    <xsd:element name="wpBusinessModule" ma:index="12" nillable="true" ma:displayName="Business Module" ma:default="LK Sager" ma:hidden="true" ma:internalName="wpBusinessModule" ma:readOnly="false">
      <xsd:simpleType>
        <xsd:restriction base="dms:Text"/>
      </xsd:simpleType>
    </xsd:element>
    <xsd:element name="rkProjectNumber" ma:index="13" nillable="true" ma:displayName="Project Number" ma:default="" ma:hidden="true" ma:internalName="rkProjectNumber" ma:readOnly="false">
      <xsd:simpleType>
        <xsd:restriction base="dms:Text">
          <xsd:maxLength value="255"/>
        </xsd:restriction>
      </xsd:simpleType>
    </xsd:element>
    <xsd:element name="rkCaseID" ma:index="16" nillable="true" ma:displayName="Case ID" ma:default="LK-2022-000562" ma:hidden="true" ma:internalName="rkCaseID" ma:readOnly="false">
      <xsd:simpleType>
        <xsd:restriction base="dms:Text">
          <xsd:maxLength value="255"/>
        </xsd:restriction>
      </xsd:simpleType>
    </xsd:element>
    <xsd:element name="rkConfidential" ma:index="26" nillable="true" ma:displayName="Confidential" ma:default="False" ma:description="" ma:internalName="rkConfidential" ma:readOnly="false">
      <xsd:simpleType>
        <xsd:restriction base="dms:Boolean"/>
      </xsd:simpleType>
    </xsd:element>
    <xsd:element name="e5404abefda04403849637b8b186ca8b" ma:index="28" nillable="true" ma:taxonomy="true" ma:internalName="e5404abefda04403849637b8b186ca8b" ma:taxonomyFieldName="rkDocumentStatus" ma:displayName="Document Status" ma:readOnly="false" ma:default="2;#Final|9ae6fcd9-b451-46c0-9019-188a10b11456" ma:fieldId="{e5404abe-fda0-4403-8496-37b8b186ca8b}" ma:sspId="a6bba7c3-5107-49f1-abb3-1b46ebc15f72" ma:termSetId="78361e7a-d923-40e8-a730-0048d23b6454" ma:anchorId="a29111a7-f711-4224-8350-0bd8393b3a0f" ma:open="false" ma:isKeyword="false">
      <xsd:complexType>
        <xsd:sequence>
          <xsd:element ref="pc:Terms" minOccurs="0" maxOccurs="1"/>
        </xsd:sequence>
      </xsd:complexType>
    </xsd:element>
    <xsd:element name="p8b010f7df5842dca681a0912c2bcab2" ma:index="31" nillable="true" ma:taxonomy="true" ma:internalName="p8b010f7df5842dca681a0912c2bcab2" ma:taxonomyFieldName="rkDocDirection" ma:displayName="Document Direction" ma:readOnly="false" ma:default="1;#Internal|bf6bc60c-60b7-4f48-b412-c18e1ee58d20" ma:fieldId="{98b010f7-df58-42dc-a681-a0912c2bcab2}" ma:sspId="a6bba7c3-5107-49f1-abb3-1b46ebc15f72" ma:termSetId="79fb452f-4e81-49d7-bc6b-6702f6ca3880" ma:anchorId="ff9dba2f-780a-414f-8471-20c97a51bfc6" ma:open="false" ma:isKeyword="false">
      <xsd:complexType>
        <xsd:sequence>
          <xsd:element ref="pc:Terms" minOccurs="0" maxOccurs="1"/>
        </xsd:sequence>
      </xsd:complexType>
    </xsd:element>
    <xsd:element name="a30301ec14f1485491da311a88d487d0" ma:index="37" nillable="true" ma:taxonomy="true" ma:internalName="a30301ec14f1485491da311a88d487d0" ma:taxonomyFieldName="rkOpenConfidential" ma:displayName="Open/Confidential" ma:readOnly="false" ma:default="" ma:fieldId="{a30301ec-14f1-4854-91da-311a88d487d0}" ma:sspId="a6bba7c3-5107-49f1-abb3-1b46ebc15f72" ma:termSetId="a89445e1-73f4-4940-9c6c-20c6e19149d6" ma:anchorId="38c548bf-e54a-488a-9205-2631695ae108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9e298-6711-4c2e-b998-25b6d616e0da" elementFormDefault="qualified">
    <xsd:import namespace="http://schemas.microsoft.com/office/2006/documentManagement/types"/>
    <xsd:import namespace="http://schemas.microsoft.com/office/infopath/2007/PartnerControls"/>
    <xsd:element name="TaxCatchAllLabel" ma:index="32" nillable="true" ma:displayName="Taxonomy Catch All Column1" ma:hidden="true" ma:list="{80cadffb-3d8b-49e3-95b9-f1883cfd8ea0}" ma:internalName="TaxCatchAllLabel" ma:readOnly="true" ma:showField="CatchAllDataLabel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33" nillable="true" ma:displayName="Taxonomy Catch All Column" ma:hidden="true" ma:list="{80cadffb-3d8b-49e3-95b9-f1883cfd8ea0}" ma:internalName="TaxCatchAll" ma:showField="CatchAllData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beec68-b05e-4e2e-88e5-2ac3e13fe809" elementFormDefault="qualified">
    <xsd:import namespace="http://schemas.microsoft.com/office/2006/documentManagement/types"/>
    <xsd:import namespace="http://schemas.microsoft.com/office/infopath/2007/PartnerControls"/>
    <xsd:element name="wp_tag" ma:index="9" nillable="true" ma:displayName="Stage tag" ma:default="Open" ma:internalName="wp_tag" ma:readOnly="false">
      <xsd:simpleType>
        <xsd:restriction base="dms:Text"/>
      </xsd:simpleType>
    </xsd:element>
    <xsd:element name="wpDocumentId" ma:index="10" nillable="true" ma:displayName="Document ID" ma:description="This field is can be used as a unique Document ID set by the WorkPoint Numerator Service" ma:hidden="true" ma:internalName="wpDocumentId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0af6b-6bbf-4e77-9768-978fa9cfcb66" elementFormDefault="qualified">
    <xsd:import namespace="http://schemas.microsoft.com/office/2006/documentManagement/types"/>
    <xsd:import namespace="http://schemas.microsoft.com/office/infopath/2007/PartnerControls"/>
    <xsd:element name="wp_entitynamefield" ma:index="11" nillable="true" ma:displayName="Case name" ma:default="2022 Digital innovation toolbox" ma:hidden="true" ma:internalName="wp_entitynamefield" ma:readOnly="false">
      <xsd:simpleType>
        <xsd:restriction base="dms:Text"/>
      </xsd:simpleType>
    </xsd:element>
    <xsd:element name="rkParentCase" ma:index="18" nillable="true" ma:displayName="Parent Case ID" ma:default="" ma:hidden="true" ma:internalName="rkParentCase" ma:readOnly="false">
      <xsd:simpleType>
        <xsd:restriction base="dms:Text"/>
      </xsd:simpleType>
    </xsd:element>
    <xsd:element name="rkParentCase_x003a_Name" ma:index="19" nillable="true" ma:displayName="Parent Case" ma:default="" ma:hidden="true" ma:internalName="rkParentCase_x003a_Name" ma:readOnly="false">
      <xsd:simpleType>
        <xsd:restriction base="dms:Text"/>
      </xsd:simpleType>
    </xsd:element>
    <xsd:element name="l0b87f47b5fd40b6a4e348aaf4c7e8b4" ma:index="27" nillable="true" ma:taxonomy="true" ma:internalName="l0b87f47b5fd40b6a4e348aaf4c7e8b4" ma:taxonomyFieldName="rkProcess" ma:displayName="Process" ma:readOnly="false" ma:default="94;#Global|95facd43-4c32-4e9a-9df5-67821726541f" ma:fieldId="{50b87f47-b5fd-40b6-a4e3-48aaf4c7e8b4}" ma:sspId="a6bba7c3-5107-49f1-abb3-1b46ebc15f72" ma:termSetId="00571633-8780-43e7-b6b1-637829dbeb78" ma:anchorId="22bfe7ec-e31c-43a5-822a-3141cd045829" ma:open="false" ma:isKeyword="false">
      <xsd:complexType>
        <xsd:sequence>
          <xsd:element ref="pc:Terms" minOccurs="0" maxOccurs="1"/>
        </xsd:sequence>
      </xsd:complexType>
    </xsd:element>
    <xsd:element name="o11674a1c5194f539b8fac7b8bdf8889" ma:index="30" nillable="true" ma:taxonomy="true" ma:internalName="o11674a1c5194f539b8fac7b8bdf8889" ma:taxonomyFieldName="rkCaseRespUnit" ma:displayName="Case Responsible Unit" ma:readOnly="false" ma:default="267;#International afdeling:Technical Quality ＆ Impact|c9b49345-7375-4e11-a10f-4dbbde3a29a3" ma:fieldId="{811674a1-c519-4f53-9b8f-ac7b8bdf8889}" ma:sspId="a6bba7c3-5107-49f1-abb3-1b46ebc15f72" ma:termSetId="8e0c7b93-44db-40e5-8783-45b8f0433a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923a72535ef400db5bb91fb99033a1e" ma:index="34" nillable="true" ma:taxonomy="true" ma:internalName="d923a72535ef400db5bb91fb99033a1e" ma:taxonomyFieldName="rkSubject" ma:displayName="Subject" ma:readOnly="false" ma:default="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" ma:fieldId="{d923a725-35ef-400d-b5bb-91fb99033a1e}" ma:taxonomyMulti="true" ma:sspId="a6bba7c3-5107-49f1-abb3-1b46ebc15f72" ma:termSetId="c39bd6dd-8752-448c-817a-60b94217b09a" ma:anchorId="877d3b0b-78a5-436d-b780-b7d2507d4384" ma:open="false" ma:isKeyword="false">
      <xsd:complexType>
        <xsd:sequence>
          <xsd:element ref="pc:Terms" minOccurs="0" maxOccurs="1"/>
        </xsd:sequence>
      </xsd:complexType>
    </xsd:element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4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43" nillable="true" ma:taxonomy="true" ma:internalName="lcf76f155ced4ddcb4097134ff3c332f" ma:taxonomyFieldName="MediaServiceImageTags" ma:displayName="Image Tags" ma:readOnly="false" ma:fieldId="{5cf76f15-5ced-4ddc-b409-7134ff3c332f}" ma:taxonomyMulti="true" ma:sspId="a6bba7c3-5107-49f1-abb3-1b46ebc15f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4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zpaGDPR_Sag_Beregnet" ma:index="47" nillable="true" ma:displayName="GDPR_Sag_Beregnet" ma:default="" ma:internalName="zpaGDPR_Sag_Beregnet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fd2bb-3d4a-4549-9197-f3410a8da64b" elementFormDefault="qualified">
    <xsd:import namespace="http://schemas.microsoft.com/office/2006/documentManagement/types"/>
    <xsd:import namespace="http://schemas.microsoft.com/office/infopath/2007/PartnerControls"/>
    <xsd:element name="wpItemlocation" ma:index="22" nillable="true" ma:displayName="wpItemLocation" ma:default="52f89f3b39354c7c9851847cb57fcabb;4a4729547dea44959d8bce78817e3c8e;8718;" ma:internalName="wpItem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48c0ea-29d7-4d74-b0ca-d2033b5a6160" elementFormDefault="qualified">
    <xsd:import namespace="http://schemas.microsoft.com/office/2006/documentManagement/types"/>
    <xsd:import namespace="http://schemas.microsoft.com/office/infopath/2007/PartnerControls"/>
    <xsd:element name="rkRelatedDoc" ma:index="25" nillable="true" ma:displayName="Related document" ma:hidden="true" ma:list="{e220af6b-6bbf-4e77-9768-978fa9cfcb66}" ma:internalName="rkRelatedDoc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kParentCase_x003a_Name xmlns="e220af6b-6bbf-4e77-9768-978fa9cfcb66" xsi:nil="true"/>
    <rkRelatedDoc xmlns="0248c0ea-29d7-4d74-b0ca-d2033b5a6160" xsi:nil="true"/>
    <rkYellowNoteDoc xmlns="d04ac8df-6fd2-482f-b819-b97b1136af7f" xsi:nil="true"/>
    <rkDocumentAdvis xmlns="d04ac8df-6fd2-482f-b819-b97b1136af7f" xsi:nil="true"/>
    <p8b010f7df5842dca681a0912c2bcab2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bf6bc60c-60b7-4f48-b412-c18e1ee58d20</TermId>
        </TermInfo>
      </Terms>
    </p8b010f7df5842dca681a0912c2bcab2>
    <wpBusinessModule xmlns="d04ac8df-6fd2-482f-b819-b97b1136af7f">LK Sager</wpBusinessModule>
    <rkConfidential xmlns="d04ac8df-6fd2-482f-b819-b97b1136af7f">false</rkConfidential>
    <wp_tag xmlns="abbeec68-b05e-4e2e-88e5-2ac3e13fe809">Open</wp_tag>
    <rkCaseID xmlns="d04ac8df-6fd2-482f-b819-b97b1136af7f">LK-2022-000562</rkCaseID>
    <wpDocumentId xmlns="abbeec68-b05e-4e2e-88e5-2ac3e13fe809">2022-160564</wpDocumentId>
    <e5404abefda04403849637b8b186ca8b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Final</TermName>
          <TermId xmlns="http://schemas.microsoft.com/office/infopath/2007/PartnerControls">9ae6fcd9-b451-46c0-9019-188a10b11456</TermId>
        </TermInfo>
      </Terms>
    </e5404abefda04403849637b8b186ca8b>
    <rkActDate xmlns="d04ac8df-6fd2-482f-b819-b97b1136af7f" xsi:nil="true"/>
    <rkProjectNumber xmlns="d04ac8df-6fd2-482f-b819-b97b1136af7f" xsi:nil="true"/>
    <l0b87f47b5fd40b6a4e348aaf4c7e8b4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Global</TermName>
          <TermId xmlns="http://schemas.microsoft.com/office/infopath/2007/PartnerControls">95facd43-4c32-4e9a-9df5-67821726541f</TermId>
        </TermInfo>
      </Terms>
    </l0b87f47b5fd40b6a4e348aaf4c7e8b4>
    <o11674a1c5194f539b8fac7b8bdf8889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International afdeling:Technical Quality ＆ Impact</TermName>
          <TermId xmlns="http://schemas.microsoft.com/office/infopath/2007/PartnerControls">c9b49345-7375-4e11-a10f-4dbbde3a29a3</TermId>
        </TermInfo>
      </Terms>
    </o11674a1c5194f539b8fac7b8bdf8889>
    <lcf76f155ced4ddcb4097134ff3c332f xmlns="e220af6b-6bbf-4e77-9768-978fa9cfcb66">
      <Terms xmlns="http://schemas.microsoft.com/office/infopath/2007/PartnerControls"/>
    </lcf76f155ced4ddcb4097134ff3c332f>
    <rkArchivingPeriod xmlns="d04ac8df-6fd2-482f-b819-b97b1136af7f">2019-2024</rkArchivingPeriod>
    <rkDeletionDate xmlns="d04ac8df-6fd2-482f-b819-b97b1136af7f" xsi:nil="true"/>
    <TaxCatchAll xmlns="9a29e298-6711-4c2e-b998-25b6d616e0da">
      <Value>10</Value>
      <Value>93</Value>
      <Value>112</Value>
      <Value>94</Value>
      <Value>42</Value>
      <Value>9</Value>
      <Value>174</Value>
      <Value>267</Value>
      <Value>155</Value>
      <Value>8</Value>
      <Value>85</Value>
    </TaxCatchAll>
    <a30301ec14f1485491da311a88d487d0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Open</TermName>
          <TermId xmlns="http://schemas.microsoft.com/office/infopath/2007/PartnerControls">5b634c15-81a0-4474-a1b9-c7fcf95d35c4</TermId>
        </TermInfo>
      </Terms>
    </a30301ec14f1485491da311a88d487d0>
    <wp_entitynamefield xmlns="e220af6b-6bbf-4e77-9768-978fa9cfcb66">2022 Digital innovation toolbox</wp_entitynamefield>
    <d923a72535ef400db5bb91fb99033a1e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Project Development</TermName>
          <TermId xmlns="http://schemas.microsoft.com/office/infopath/2007/PartnerControls">ea95ca56-4593-4ddf-bb44-4d625fd703e5</TermId>
        </TermInfo>
        <TermInfo xmlns="http://schemas.microsoft.com/office/infopath/2007/PartnerControls">
          <TermName xmlns="http://schemas.microsoft.com/office/infopath/2007/PartnerControls">#Analysis</TermName>
          <TermId xmlns="http://schemas.microsoft.com/office/infopath/2007/PartnerControls">7e18c5fb-c3db-441a-a13c-b4c3de5cbd2f</TermId>
        </TermInfo>
        <TermInfo xmlns="http://schemas.microsoft.com/office/infopath/2007/PartnerControls">
          <TermName xmlns="http://schemas.microsoft.com/office/infopath/2007/PartnerControls">#Project</TermName>
          <TermId xmlns="http://schemas.microsoft.com/office/infopath/2007/PartnerControls">f4133c07-e6aa-4462-92ac-ead541b4bde8</TermId>
        </TermInfo>
        <TermInfo xmlns="http://schemas.microsoft.com/office/infopath/2007/PartnerControls">
          <TermName xmlns="http://schemas.microsoft.com/office/infopath/2007/PartnerControls">#Other technical support</TermName>
          <TermId xmlns="http://schemas.microsoft.com/office/infopath/2007/PartnerControls">326b5b11-6654-4a99-bd56-b9afc928570a</TermId>
        </TermInfo>
        <TermInfo xmlns="http://schemas.microsoft.com/office/infopath/2007/PartnerControls">
          <TermName xmlns="http://schemas.microsoft.com/office/infopath/2007/PartnerControls">#Capacity Building</TermName>
          <TermId xmlns="http://schemas.microsoft.com/office/infopath/2007/PartnerControls">598d68aa-623d-45ec-bceb-d205edf42155</TermId>
        </TermInfo>
        <TermInfo xmlns="http://schemas.microsoft.com/office/infopath/2007/PartnerControls">
          <TermName xmlns="http://schemas.microsoft.com/office/infopath/2007/PartnerControls">#Strategy ＆ Prioritisation</TermName>
          <TermId xmlns="http://schemas.microsoft.com/office/infopath/2007/PartnerControls">7e0e2e56-07ae-4f0b-84da-e6e3da9508c1</TermId>
        </TermInfo>
      </Terms>
    </d923a72535ef400db5bb91fb99033a1e>
    <rkParentCase xmlns="e220af6b-6bbf-4e77-9768-978fa9cfcb66" xsi:nil="true"/>
    <wpItemlocation xmlns="14bfd2bb-3d4a-4549-9197-f3410a8da64b">52f89f3b39354c7c9851847cb57fcabb;4a4729547dea44959d8bce78817e3c8e;8718;</wpItemlocation>
    <zpaGDPR_Sag_Beregnet xmlns="e220af6b-6bbf-4e77-9768-978fa9cfcb66" xsi:nil="true"/>
  </documentManagement>
</p:properties>
</file>

<file path=customXml/itemProps1.xml><?xml version="1.0" encoding="utf-8"?>
<ds:datastoreItem xmlns:ds="http://schemas.openxmlformats.org/officeDocument/2006/customXml" ds:itemID="{80207684-840A-4CCB-A6D0-DAB0DF0118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99E816-09E0-4F8B-A8BA-77D622A74A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4ac8df-6fd2-482f-b819-b97b1136af7f"/>
    <ds:schemaRef ds:uri="9a29e298-6711-4c2e-b998-25b6d616e0da"/>
    <ds:schemaRef ds:uri="abbeec68-b05e-4e2e-88e5-2ac3e13fe809"/>
    <ds:schemaRef ds:uri="e220af6b-6bbf-4e77-9768-978fa9cfcb66"/>
    <ds:schemaRef ds:uri="14bfd2bb-3d4a-4549-9197-f3410a8da64b"/>
    <ds:schemaRef ds:uri="0248c0ea-29d7-4d74-b0ca-d2033b5a61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9009B52-1F2B-4D50-A292-04E8F7FE6D0F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abbeec68-b05e-4e2e-88e5-2ac3e13fe809"/>
    <ds:schemaRef ds:uri="e220af6b-6bbf-4e77-9768-978fa9cfcb66"/>
    <ds:schemaRef ds:uri="http://schemas.microsoft.com/office/2006/documentManagement/types"/>
    <ds:schemaRef ds:uri="http://schemas.openxmlformats.org/package/2006/metadata/core-properties"/>
    <ds:schemaRef ds:uri="0248c0ea-29d7-4d74-b0ca-d2033b5a6160"/>
    <ds:schemaRef ds:uri="d04ac8df-6fd2-482f-b819-b97b1136af7f"/>
    <ds:schemaRef ds:uri="14bfd2bb-3d4a-4549-9197-f3410a8da64b"/>
    <ds:schemaRef ds:uri="9a29e298-6711-4c2e-b998-25b6d616e0da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96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Persona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</dc:title>
  <dc:creator>Anna Haargaard Olsen</dc:creator>
  <cp:lastModifiedBy>Pauline Søndergaard Kudsk</cp:lastModifiedBy>
  <cp:revision>4</cp:revision>
  <dcterms:created xsi:type="dcterms:W3CDTF">2022-09-28T13:20:30Z</dcterms:created>
  <dcterms:modified xsi:type="dcterms:W3CDTF">2023-04-04T11:23:53Z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0x010100BAF7254234723E48BEAA5279D19E83B80071A4DE9977CE5C44A7C2697AAD021DA5</vt:lpwstr>
  </property>
  <property fmtid="{D5CDD505-2E9C-101B-9397-08002B2CF9AE}" pid="3" name="rkDocumentStatus">
    <vt:lpwstr>10;#Final|9ae6fcd9-b451-46c0-9019-188a10b11456</vt:lpwstr>
  </property>
  <property fmtid="{D5CDD505-2E9C-101B-9397-08002B2CF9AE}" pid="4" name="rkSubject">
    <vt:lpwstr>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</vt:lpwstr>
  </property>
  <property fmtid="{D5CDD505-2E9C-101B-9397-08002B2CF9AE}" pid="5" name="rkDocDirection">
    <vt:lpwstr>9;#Internal|bf6bc60c-60b7-4f48-b412-c18e1ee58d20</vt:lpwstr>
  </property>
  <property fmtid="{D5CDD505-2E9C-101B-9397-08002B2CF9AE}" pid="6" name="rkProcess">
    <vt:lpwstr>94;#Global|95facd43-4c32-4e9a-9df5-67821726541f</vt:lpwstr>
  </property>
  <property fmtid="{D5CDD505-2E9C-101B-9397-08002B2CF9AE}" pid="7" name="rkCaseRespUnit">
    <vt:lpwstr>267;#International afdeling:Technical Quality ＆ Impact|c9b49345-7375-4e11-a10f-4dbbde3a29a3</vt:lpwstr>
  </property>
  <property fmtid="{D5CDD505-2E9C-101B-9397-08002B2CF9AE}" pid="8" name="rkOpenConfidential">
    <vt:lpwstr>8;#Open|5b634c15-81a0-4474-a1b9-c7fcf95d35c4</vt:lpwstr>
  </property>
  <property fmtid="{D5CDD505-2E9C-101B-9397-08002B2CF9AE}" pid="9" name="MediaServiceImageTags">
    <vt:lpwstr/>
  </property>
</Properties>
</file>