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51" d="100"/>
          <a:sy n="51" d="100"/>
        </p:scale>
        <p:origin x="5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Kisakeni Sørensen" userId="7fe41eb5-7f12-4d30-9dd4-a2c0ddf6b2ed" providerId="ADAL" clId="{A2B5B4F8-7139-4205-8155-1E4C00661B5E}"/>
    <pc:docChg chg="delSld">
      <pc:chgData name="Karen Kisakeni Sørensen" userId="7fe41eb5-7f12-4d30-9dd4-a2c0ddf6b2ed" providerId="ADAL" clId="{A2B5B4F8-7139-4205-8155-1E4C00661B5E}" dt="2022-11-09T14:38:24.603" v="0" actId="47"/>
      <pc:docMkLst>
        <pc:docMk/>
      </pc:docMkLst>
      <pc:sldChg chg="del">
        <pc:chgData name="Karen Kisakeni Sørensen" userId="7fe41eb5-7f12-4d30-9dd4-a2c0ddf6b2ed" providerId="ADAL" clId="{A2B5B4F8-7139-4205-8155-1E4C00661B5E}" dt="2022-11-09T14:38:24.603" v="0" actId="47"/>
        <pc:sldMkLst>
          <pc:docMk/>
          <pc:sldMk cId="302963369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410D5-A720-4ABA-9002-3370772E4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46544E-4FB0-478D-8A25-EA704639E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34639-B24F-4C3B-8D82-E27C61DE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3DDB-B673-40AE-8592-021252F9B2ED}" type="datetimeFigureOut">
              <a:rPr lang="da-DK" smtClean="0"/>
              <a:t>09-11-2022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49909-801A-4C53-99FC-20EF89B84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BD174-2415-479C-85CF-6D8269135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D8A-D709-4F0C-98A2-8E3BE795AA7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752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A86E7-8A20-44DE-B418-F0BF014AA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1B4B7C-2AA4-44B9-99EB-B1B8787BC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6FDF3-FE39-40C2-A58E-B55582D53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3DDB-B673-40AE-8592-021252F9B2ED}" type="datetimeFigureOut">
              <a:rPr lang="da-DK" smtClean="0"/>
              <a:t>09-11-2022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02FF1-74B8-4982-A84C-A0141B4A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8B064-842B-4FB8-BEF1-1C5A933A5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D8A-D709-4F0C-98A2-8E3BE795AA7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9675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32D066-CFF6-42E2-ADD3-7A4CF9C261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C44F6A-00FB-496E-9324-2CECDBA7D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8C431-24FD-4F7C-A273-0D94F5421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3DDB-B673-40AE-8592-021252F9B2ED}" type="datetimeFigureOut">
              <a:rPr lang="da-DK" smtClean="0"/>
              <a:t>09-11-2022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D7A15-2A77-4E21-AC82-EB132B9FC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77B12-DEBB-41C8-B96D-44FC79B97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D8A-D709-4F0C-98A2-8E3BE795AA7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617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43110-2D53-4FE9-8A5E-FAC923C3B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06913-215F-44CB-9944-1BBFDFD27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98F5F-6646-4FA2-801E-D3D4A629F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3DDB-B673-40AE-8592-021252F9B2ED}" type="datetimeFigureOut">
              <a:rPr lang="da-DK" smtClean="0"/>
              <a:t>09-11-2022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97CC1-BD83-4909-9A58-49B3122D0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A749A-7C2C-4693-A5F8-34C138CF2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D8A-D709-4F0C-98A2-8E3BE795AA7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280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C8F18-F70B-43F0-B5F5-CAAEA3130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06D0C-F861-4238-AB42-10DCE60E7C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8F99D-E7A0-47FD-A366-60196BED7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3DDB-B673-40AE-8592-021252F9B2ED}" type="datetimeFigureOut">
              <a:rPr lang="da-DK" smtClean="0"/>
              <a:t>09-11-2022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12373-137B-458E-B38C-584F56603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82E1A-7A4D-4923-BFB7-DC1178E18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D8A-D709-4F0C-98A2-8E3BE795AA7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140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B9ED4-94E8-4FB3-B069-68F272E09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241B0-BAC1-48FB-8CB6-9960D45C3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82D395-29D5-4E3A-8635-BC66CB6D3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B47A59-11D6-4CB2-8E81-3ECCA896E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3DDB-B673-40AE-8592-021252F9B2ED}" type="datetimeFigureOut">
              <a:rPr lang="da-DK" smtClean="0"/>
              <a:t>09-11-2022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CC4F8D-0634-495B-B205-F4A3FA04A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175F4-7517-44B4-839F-840D38998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D8A-D709-4F0C-98A2-8E3BE795AA7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088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7F8F9-20E1-406B-A6A7-0686DFF7C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BAB90-6AD8-42A6-A883-0D1CB8B40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6BEB58-E852-4C0F-A054-10A58F6A3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BF263C-02E0-45DA-95E6-8551CEB5B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AD252-2891-4783-B5F2-4F986EF93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0C9D14-6936-450E-B6CF-6450F97EE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3DDB-B673-40AE-8592-021252F9B2ED}" type="datetimeFigureOut">
              <a:rPr lang="da-DK" smtClean="0"/>
              <a:t>09-11-2022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ACABAA-13E3-4A2D-95F5-75108E34D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EEA080-3ACB-47D4-9BAD-0F6B65926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D8A-D709-4F0C-98A2-8E3BE795AA7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091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00379-8F61-4390-BE55-5EA6A2885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D710E0-3E5C-4DB0-945E-B1C3C812D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3DDB-B673-40AE-8592-021252F9B2ED}" type="datetimeFigureOut">
              <a:rPr lang="da-DK" smtClean="0"/>
              <a:t>09-11-2022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4FC22-D1D5-400B-8A7C-2E07E8D1C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69617B-41B7-4F3D-98DA-E66813139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D8A-D709-4F0C-98A2-8E3BE795AA7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060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139DB3-616E-420B-9375-1BE0ABFF8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3DDB-B673-40AE-8592-021252F9B2ED}" type="datetimeFigureOut">
              <a:rPr lang="da-DK" smtClean="0"/>
              <a:t>09-11-2022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503100-1EE9-4930-AB49-C18515ED8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36D2EF-3E33-4416-9FBA-707E4962B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D8A-D709-4F0C-98A2-8E3BE795AA7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671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D3CED-D884-456D-A00E-F231F14C0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EC3B9-7886-4D01-A3D1-E50172138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6BC9A5-5D33-498F-AA3D-ACF85692E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A41475-EEF3-4852-B652-72FB5F088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3DDB-B673-40AE-8592-021252F9B2ED}" type="datetimeFigureOut">
              <a:rPr lang="da-DK" smtClean="0"/>
              <a:t>09-11-2022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213FF-B794-4371-9644-AFC76F28B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A1098-DEB1-41C5-AB65-7508CFEB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D8A-D709-4F0C-98A2-8E3BE795AA7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206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0030-E1FF-434C-957F-3F091589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6F88F6-D95E-47F1-96F1-539196F14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0CAEE-8327-4AC0-BFE0-01E183185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38D40-EBCD-44CE-BD42-E515B0841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3DDB-B673-40AE-8592-021252F9B2ED}" type="datetimeFigureOut">
              <a:rPr lang="da-DK" smtClean="0"/>
              <a:t>09-11-2022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77D70-4B14-489F-A954-224A77522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14C3E-F9B1-46D4-86C5-2446FC16D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D8A-D709-4F0C-98A2-8E3BE795AA7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1117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EDFA00-BA4C-49CE-BA5E-4E27834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339359-849A-4B0F-9162-2D733E0E3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17BF2-B161-42EC-A9E7-7658E879D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23DDB-B673-40AE-8592-021252F9B2ED}" type="datetimeFigureOut">
              <a:rPr lang="da-DK" smtClean="0"/>
              <a:t>09-11-2022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22863-58C0-4C59-ABF8-FB3EC35B6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4B0BC-F621-4C2E-B8B8-D6C2D8B304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BD8A-D709-4F0C-98A2-8E3BE795AA7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301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39482-598A-4FAB-9312-179912352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600"/>
              <a:t>Crazy eight: draw </a:t>
            </a:r>
            <a:r>
              <a:rPr lang="en-GB" sz="1600">
                <a:solidFill>
                  <a:srgbClr val="8859FF"/>
                </a:solidFill>
              </a:rPr>
              <a:t>8</a:t>
            </a:r>
            <a:r>
              <a:rPr lang="en-GB" sz="1600"/>
              <a:t> ideas in </a:t>
            </a:r>
            <a:r>
              <a:rPr lang="en-GB" sz="1600">
                <a:solidFill>
                  <a:srgbClr val="8859FF"/>
                </a:solidFill>
              </a:rPr>
              <a:t>8</a:t>
            </a:r>
            <a:r>
              <a:rPr lang="en-GB" sz="1600"/>
              <a:t> minutes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A7E4334-795F-4AB2-A0BA-F7A5F699E2DD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268760"/>
          <a:ext cx="10730408" cy="49685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2602">
                  <a:extLst>
                    <a:ext uri="{9D8B030D-6E8A-4147-A177-3AD203B41FA5}">
                      <a16:colId xmlns:a16="http://schemas.microsoft.com/office/drawing/2014/main" val="3684892972"/>
                    </a:ext>
                  </a:extLst>
                </a:gridCol>
                <a:gridCol w="2682602">
                  <a:extLst>
                    <a:ext uri="{9D8B030D-6E8A-4147-A177-3AD203B41FA5}">
                      <a16:colId xmlns:a16="http://schemas.microsoft.com/office/drawing/2014/main" val="1332974943"/>
                    </a:ext>
                  </a:extLst>
                </a:gridCol>
                <a:gridCol w="2682602">
                  <a:extLst>
                    <a:ext uri="{9D8B030D-6E8A-4147-A177-3AD203B41FA5}">
                      <a16:colId xmlns:a16="http://schemas.microsoft.com/office/drawing/2014/main" val="554750275"/>
                    </a:ext>
                  </a:extLst>
                </a:gridCol>
                <a:gridCol w="2682602">
                  <a:extLst>
                    <a:ext uri="{9D8B030D-6E8A-4147-A177-3AD203B41FA5}">
                      <a16:colId xmlns:a16="http://schemas.microsoft.com/office/drawing/2014/main" val="1253648064"/>
                    </a:ext>
                  </a:extLst>
                </a:gridCol>
              </a:tblGrid>
              <a:tr h="248427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543793"/>
                  </a:ext>
                </a:extLst>
              </a:tr>
              <a:tr h="248427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553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475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Crazy eight: draw 8 ideas in 8 minutes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Kisakeni Sørensen</dc:creator>
  <cp:lastModifiedBy>Karen Kisakeni Sørensen</cp:lastModifiedBy>
  <cp:revision>1</cp:revision>
  <dcterms:created xsi:type="dcterms:W3CDTF">2022-11-09T14:37:42Z</dcterms:created>
  <dcterms:modified xsi:type="dcterms:W3CDTF">2022-11-09T14:38:33Z</dcterms:modified>
</cp:coreProperties>
</file>