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50DB0-73E6-4D36-900D-04A16E59A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79C0A-4E90-4776-8B64-7F1351F39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FBE20-6BFC-49FD-9DA1-B6FBD028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1F8A-50E1-4C55-9FC4-0441446E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9E13E-12A5-43F0-A6D6-E86F5455C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705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6AD5D-3E16-4567-BF6B-48A02878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20C4A-D844-40C0-AF6E-8DFBE9C5E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23EFB-B88A-4629-B795-D5E4A295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2D39E-1ED5-4DCC-9F0E-820F29B0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1ABA3-9C0E-47B6-8918-C03BB2D7C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144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131BDD-5A3B-4A15-B000-B598C5EC9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C1FB-3C07-47FB-9A0B-46958EC96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4FD27-25EC-4C87-AB8F-70AB726E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A909F-08E1-44C0-B8D6-94EBCEDF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4D0D9-4125-462C-B8CF-713F25F4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972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E78D-8D16-4229-8976-C16E2FDC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EB40-D888-4815-8934-7D0E9DD77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911F3-A5E9-481E-8750-026C41C09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91643-24D8-414B-814B-37358CC28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67BDD-51D2-4578-A7E8-AF4E4E4C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769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6F9D7-8110-450D-977C-4F2CD37C1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2E1DB-78F2-4E1D-84B1-7615A84E2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03EBF-7F1D-415B-ACC0-4550E64F2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17C1-E3EA-4BEF-940C-89DC2DC3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1D3A-8A41-494D-A9EB-8E1F1E9F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85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AEEBE-00C1-40B6-BDBE-976D119B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348B-675F-42BF-BF3A-A4C8D210D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0E0CD-5C3F-475C-91FE-2136DB3B0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D1870-2ED9-4DA0-BE11-4E6B5696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54D31-330D-4FE1-93A2-13DCE4FD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A8CE8-7157-4DB4-87AB-B5FBA12F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157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5F95-6BBA-47C5-9000-386A938B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FA6CC-31A3-4BF1-A998-27FFB98E9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E3121-84D0-4AD6-94B8-E1B546F65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396B7-6AE8-47CE-9F84-089F4FBDA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5EAD9F-D201-4360-B889-ECD199C05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3F0EB-3753-4638-9B3F-D868D814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BAFC0-B4B3-4D56-9D8E-74AA610F5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AF85F5-EF35-412F-A5A4-FA0551B6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458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3A8A-75FD-430F-93C4-02D4A95D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8BDD3B-2270-455B-B306-B26C01D66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74985-317B-4B16-A239-2C45C3B7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8A44E-6912-4008-A397-26716E0E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914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0F747-B1AB-45D1-AFB7-F6C3D311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F6F30-5C57-48AE-A71A-14B2CFFF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D446E-1F42-4357-8667-3902C991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350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5B39-447E-4398-9258-87BEC8DD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AC87-9B75-42AB-9ACD-10384FE29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701F0-1150-436A-B05B-D8179E0E7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0E65C-B13C-4223-A817-F31D672A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E1765-ACB3-4E84-B173-14777130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62F30-620C-4AB8-8EF0-C27E2D072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776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6CCE4-1F3E-475D-8030-EDC451E5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D2C65-E1BD-4D9B-99CF-2D4F86F8E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D061C-A583-426B-8CC1-ECC3CB068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928F9-CEF9-4E07-BE8B-4C423483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5B51C-D8B2-468F-9A0F-24A6C6EB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28B52-534A-4E3B-879D-F524EA9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436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EF2CE4-D1A9-4FF4-8617-29924EC2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D4169-491C-4823-BC2B-2E4B369C9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C1B33-41B9-4C9B-A9B5-6281F120B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AB66F-EFEB-415E-9897-CA838F2EE052}" type="datetimeFigureOut">
              <a:rPr lang="da-DK" smtClean="0"/>
              <a:t>19-12-2022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4A39B-9A08-4A5C-A22F-9BEF057C1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6F23D-BA28-4DB6-9326-D00AD3289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3DA9-E0C2-4F82-A025-191D5CCFBA7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465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73725B79-4B58-4760-9217-412511F2B1C1}"/>
              </a:ext>
            </a:extLst>
          </p:cNvPr>
          <p:cNvSpPr/>
          <p:nvPr/>
        </p:nvSpPr>
        <p:spPr>
          <a:xfrm>
            <a:off x="263352" y="908720"/>
            <a:ext cx="11737304" cy="5616624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BAEE46-A511-4DBE-83A1-0987FDBFB0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3352" y="184893"/>
            <a:ext cx="4896544" cy="4939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Test plan - overall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451CF9-2E2C-401C-A805-EC8151AA0752}"/>
              </a:ext>
            </a:extLst>
          </p:cNvPr>
          <p:cNvSpPr/>
          <p:nvPr/>
        </p:nvSpPr>
        <p:spPr>
          <a:xfrm>
            <a:off x="475480" y="1052736"/>
            <a:ext cx="2675251" cy="5328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2362106-1C28-420F-99FB-556D89E6C849}"/>
              </a:ext>
            </a:extLst>
          </p:cNvPr>
          <p:cNvSpPr/>
          <p:nvPr/>
        </p:nvSpPr>
        <p:spPr>
          <a:xfrm>
            <a:off x="3362858" y="1052736"/>
            <a:ext cx="2675251" cy="5328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66A2ED5-8ABE-4F52-BD0B-309F5E42EB06}"/>
              </a:ext>
            </a:extLst>
          </p:cNvPr>
          <p:cNvSpPr/>
          <p:nvPr/>
        </p:nvSpPr>
        <p:spPr>
          <a:xfrm>
            <a:off x="6250236" y="1052736"/>
            <a:ext cx="2675251" cy="5328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2FEB41C-8114-4390-9921-30FDF523BC2C}"/>
              </a:ext>
            </a:extLst>
          </p:cNvPr>
          <p:cNvSpPr/>
          <p:nvPr/>
        </p:nvSpPr>
        <p:spPr>
          <a:xfrm>
            <a:off x="9137614" y="1052736"/>
            <a:ext cx="2675251" cy="5328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745F8D20-CF6D-4921-A5E0-DDA6FD4CBC4D}"/>
              </a:ext>
            </a:extLst>
          </p:cNvPr>
          <p:cNvSpPr txBox="1">
            <a:spLocks/>
          </p:cNvSpPr>
          <p:nvPr/>
        </p:nvSpPr>
        <p:spPr>
          <a:xfrm>
            <a:off x="487957" y="944733"/>
            <a:ext cx="2028666" cy="3549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Concept or solution to be tested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E3711D9F-2CDF-48BD-A31E-8A9FAEF8DBF6}"/>
              </a:ext>
            </a:extLst>
          </p:cNvPr>
          <p:cNvSpPr txBox="1">
            <a:spLocks/>
          </p:cNvSpPr>
          <p:nvPr/>
        </p:nvSpPr>
        <p:spPr>
          <a:xfrm>
            <a:off x="6293298" y="952754"/>
            <a:ext cx="2589126" cy="3469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Test participants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F7DA4811-10C0-412E-8D04-3B13226C31D9}"/>
              </a:ext>
            </a:extLst>
          </p:cNvPr>
          <p:cNvSpPr txBox="1">
            <a:spLocks/>
          </p:cNvSpPr>
          <p:nvPr/>
        </p:nvSpPr>
        <p:spPr>
          <a:xfrm>
            <a:off x="3352639" y="952754"/>
            <a:ext cx="2589126" cy="3469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Learning questions, you will test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C212CD5D-5AE5-4BBF-A8DC-6B23D320ED60}"/>
              </a:ext>
            </a:extLst>
          </p:cNvPr>
          <p:cNvSpPr txBox="1">
            <a:spLocks/>
          </p:cNvSpPr>
          <p:nvPr/>
        </p:nvSpPr>
        <p:spPr>
          <a:xfrm>
            <a:off x="9146977" y="952754"/>
            <a:ext cx="2589126" cy="3469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Make a list of next steps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46F2CD-5FF8-4FA5-9616-783D90F75BEC}"/>
              </a:ext>
            </a:extLst>
          </p:cNvPr>
          <p:cNvSpPr/>
          <p:nvPr/>
        </p:nvSpPr>
        <p:spPr>
          <a:xfrm>
            <a:off x="475480" y="3429000"/>
            <a:ext cx="2675251" cy="231300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F445402-4850-4C2E-9DAF-88603C5C1E08}"/>
              </a:ext>
            </a:extLst>
          </p:cNvPr>
          <p:cNvSpPr txBox="1">
            <a:spLocks/>
          </p:cNvSpPr>
          <p:nvPr/>
        </p:nvSpPr>
        <p:spPr>
          <a:xfrm>
            <a:off x="475479" y="3717032"/>
            <a:ext cx="1490886" cy="2966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Hypothesis to validate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8867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8" ma:contentTypeDescription="Create a new document." ma:contentTypeScope="" ma:versionID="165ff729b44ad4c91e8c4c74d92ce163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fd5133c535fb05cff99af2c79c01eb5a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2022-236850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>2030-12-16T23:00:00+00:00</rkDeletionDate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2C3277-97EC-4855-8EBB-51F3C3772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E4D8FC-29C8-48A6-885C-4D38BE1A6436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e220af6b-6bbf-4e77-9768-978fa9cfcb66"/>
    <ds:schemaRef ds:uri="d04ac8df-6fd2-482f-b819-b97b1136af7f"/>
    <ds:schemaRef ds:uri="http://purl.org/dc/terms/"/>
    <ds:schemaRef ds:uri="0248c0ea-29d7-4d74-b0ca-d2033b5a6160"/>
    <ds:schemaRef ds:uri="http://www.w3.org/XML/1998/namespace"/>
    <ds:schemaRef ds:uri="9a29e298-6711-4c2e-b998-25b6d616e0da"/>
    <ds:schemaRef ds:uri="14bfd2bb-3d4a-4549-9197-f3410a8da64b"/>
    <ds:schemaRef ds:uri="abbeec68-b05e-4e2e-88e5-2ac3e13fe80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CB152E-39AB-42AC-9F7C-E35DF5531F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Test plan - overall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plan overall</dc:title>
  <dc:creator>Karen Kisakeni Sørensen</dc:creator>
  <cp:lastModifiedBy>Karen Kisakeni Sørensen</cp:lastModifiedBy>
  <cp:revision>2</cp:revision>
  <dcterms:created xsi:type="dcterms:W3CDTF">2022-12-19T13:38:53Z</dcterms:created>
  <dcterms:modified xsi:type="dcterms:W3CDTF">2022-12-19T13:40:33Z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Process">
    <vt:lpwstr>94;#Global|95facd43-4c32-4e9a-9df5-67821726541f</vt:lpwstr>
  </property>
  <property fmtid="{D5CDD505-2E9C-101B-9397-08002B2CF9AE}" pid="6" name="rkCaseRespUnit">
    <vt:lpwstr>267;#International afdeling:Technical Quality ＆ Impact|c9b49345-7375-4e11-a10f-4dbbde3a29a3</vt:lpwstr>
  </property>
  <property fmtid="{D5CDD505-2E9C-101B-9397-08002B2CF9AE}" pid="7" name="rkOpenConfidential">
    <vt:lpwstr>8;#Open|5b634c15-81a0-4474-a1b9-c7fcf95d35c4</vt:lpwstr>
  </property>
  <property fmtid="{D5CDD505-2E9C-101B-9397-08002B2CF9AE}" pid="8" name="rkDocDirection">
    <vt:lpwstr>9;#Internal|bf6bc60c-60b7-4f48-b412-c18e1ee58d20</vt:lpwstr>
  </property>
  <property fmtid="{D5CDD505-2E9C-101B-9397-08002B2CF9AE}" pid="9" name="rkDocumentStatus">
    <vt:lpwstr>10;#Final|9ae6fcd9-b451-46c0-9019-188a10b11456</vt:lpwstr>
  </property>
</Properties>
</file>