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59FF"/>
    <a:srgbClr val="C2A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3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nille Meier" userId="e45a8449-0705-4a92-9480-5d758bccbff3" providerId="ADAL" clId="{B44F0243-A6A7-4F1D-AA6D-26101DB83FEC}"/>
    <pc:docChg chg="custSel modSld">
      <pc:chgData name="Pernille Meier" userId="e45a8449-0705-4a92-9480-5d758bccbff3" providerId="ADAL" clId="{B44F0243-A6A7-4F1D-AA6D-26101DB83FEC}" dt="2023-09-21T11:42:35.907" v="8" actId="27636"/>
      <pc:docMkLst>
        <pc:docMk/>
      </pc:docMkLst>
      <pc:sldChg chg="modSp mod">
        <pc:chgData name="Pernille Meier" userId="e45a8449-0705-4a92-9480-5d758bccbff3" providerId="ADAL" clId="{B44F0243-A6A7-4F1D-AA6D-26101DB83FEC}" dt="2023-09-21T11:41:58.334" v="3" actId="27636"/>
        <pc:sldMkLst>
          <pc:docMk/>
          <pc:sldMk cId="1430415667" sldId="257"/>
        </pc:sldMkLst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25" creationId="{E470B261-0EAA-43F3-AC4E-B4CDBFF89D06}"/>
          </ac:spMkLst>
        </pc:spChg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26" creationId="{1A6BEFA3-46E1-4A1E-A599-8E741F5A80AB}"/>
          </ac:spMkLst>
        </pc:spChg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27" creationId="{AB292D24-937B-4C34-ABA2-BA4103ABC95B}"/>
          </ac:spMkLst>
        </pc:spChg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31" creationId="{8FADE8F9-BB7C-452F-BE03-A1A0988C567A}"/>
          </ac:spMkLst>
        </pc:spChg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32" creationId="{98894344-966E-40C7-9CED-B223446CD458}"/>
          </ac:spMkLst>
        </pc:spChg>
        <pc:spChg chg="mod">
          <ac:chgData name="Pernille Meier" userId="e45a8449-0705-4a92-9480-5d758bccbff3" providerId="ADAL" clId="{B44F0243-A6A7-4F1D-AA6D-26101DB83FEC}" dt="2023-09-21T11:41:49.143" v="1" actId="2711"/>
          <ac:spMkLst>
            <pc:docMk/>
            <pc:sldMk cId="1430415667" sldId="257"/>
            <ac:spMk id="38" creationId="{69EB8187-6921-4BEB-9487-2C6A80B0044E}"/>
          </ac:spMkLst>
        </pc:spChg>
        <pc:spChg chg="mod">
          <ac:chgData name="Pernille Meier" userId="e45a8449-0705-4a92-9480-5d758bccbff3" providerId="ADAL" clId="{B44F0243-A6A7-4F1D-AA6D-26101DB83FEC}" dt="2023-09-21T11:41:58.329" v="2" actId="403"/>
          <ac:spMkLst>
            <pc:docMk/>
            <pc:sldMk cId="1430415667" sldId="257"/>
            <ac:spMk id="39" creationId="{D4F6F05C-BB8A-4442-B016-030EE7599865}"/>
          </ac:spMkLst>
        </pc:spChg>
        <pc:spChg chg="mod">
          <ac:chgData name="Pernille Meier" userId="e45a8449-0705-4a92-9480-5d758bccbff3" providerId="ADAL" clId="{B44F0243-A6A7-4F1D-AA6D-26101DB83FEC}" dt="2023-09-21T11:41:58.334" v="3" actId="27636"/>
          <ac:spMkLst>
            <pc:docMk/>
            <pc:sldMk cId="1430415667" sldId="257"/>
            <ac:spMk id="41" creationId="{C7EEE7E4-8CEF-4CE1-9A7B-93E905373AA6}"/>
          </ac:spMkLst>
        </pc:spChg>
        <pc:spChg chg="mod">
          <ac:chgData name="Pernille Meier" userId="e45a8449-0705-4a92-9480-5d758bccbff3" providerId="ADAL" clId="{B44F0243-A6A7-4F1D-AA6D-26101DB83FEC}" dt="2023-09-21T11:41:58.329" v="2" actId="403"/>
          <ac:spMkLst>
            <pc:docMk/>
            <pc:sldMk cId="1430415667" sldId="257"/>
            <ac:spMk id="42" creationId="{00A9327A-F1A9-481B-8253-DE12C810C27E}"/>
          </ac:spMkLst>
        </pc:spChg>
        <pc:spChg chg="mod">
          <ac:chgData name="Pernille Meier" userId="e45a8449-0705-4a92-9480-5d758bccbff3" providerId="ADAL" clId="{B44F0243-A6A7-4F1D-AA6D-26101DB83FEC}" dt="2023-09-21T11:41:58.329" v="2" actId="403"/>
          <ac:spMkLst>
            <pc:docMk/>
            <pc:sldMk cId="1430415667" sldId="257"/>
            <ac:spMk id="43" creationId="{AD57F8DB-CEF6-4810-A1F5-065BF70CB50F}"/>
          </ac:spMkLst>
        </pc:spChg>
        <pc:cxnChg chg="mod">
          <ac:chgData name="Pernille Meier" userId="e45a8449-0705-4a92-9480-5d758bccbff3" providerId="ADAL" clId="{B44F0243-A6A7-4F1D-AA6D-26101DB83FEC}" dt="2023-09-21T11:41:24.867" v="0" actId="208"/>
          <ac:cxnSpMkLst>
            <pc:docMk/>
            <pc:sldMk cId="1430415667" sldId="257"/>
            <ac:cxnSpMk id="7" creationId="{641C2BD3-85D8-4A25-BE1E-0686B2BBA6B7}"/>
          </ac:cxnSpMkLst>
        </pc:cxnChg>
        <pc:cxnChg chg="mod">
          <ac:chgData name="Pernille Meier" userId="e45a8449-0705-4a92-9480-5d758bccbff3" providerId="ADAL" clId="{B44F0243-A6A7-4F1D-AA6D-26101DB83FEC}" dt="2023-09-21T11:41:24.867" v="0" actId="208"/>
          <ac:cxnSpMkLst>
            <pc:docMk/>
            <pc:sldMk cId="1430415667" sldId="257"/>
            <ac:cxnSpMk id="9" creationId="{31C5F1B6-E785-4968-826F-117025614C78}"/>
          </ac:cxnSpMkLst>
        </pc:cxnChg>
      </pc:sldChg>
      <pc:sldChg chg="modSp mod">
        <pc:chgData name="Pernille Meier" userId="e45a8449-0705-4a92-9480-5d758bccbff3" providerId="ADAL" clId="{B44F0243-A6A7-4F1D-AA6D-26101DB83FEC}" dt="2023-09-21T11:42:35.907" v="8" actId="27636"/>
        <pc:sldMkLst>
          <pc:docMk/>
          <pc:sldMk cId="983775915" sldId="258"/>
        </pc:sldMkLst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25" creationId="{E470B261-0EAA-43F3-AC4E-B4CDBFF89D06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26" creationId="{1A6BEFA3-46E1-4A1E-A599-8E741F5A80AB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27" creationId="{AB292D24-937B-4C34-ABA2-BA4103ABC95B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31" creationId="{8FADE8F9-BB7C-452F-BE03-A1A0988C567A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32" creationId="{98894344-966E-40C7-9CED-B223446CD458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38" creationId="{69EB8187-6921-4BEB-9487-2C6A80B0044E}"/>
          </ac:spMkLst>
        </pc:spChg>
        <pc:spChg chg="mod">
          <ac:chgData name="Pernille Meier" userId="e45a8449-0705-4a92-9480-5d758bccbff3" providerId="ADAL" clId="{B44F0243-A6A7-4F1D-AA6D-26101DB83FEC}" dt="2023-09-21T11:42:35.903" v="7" actId="403"/>
          <ac:spMkLst>
            <pc:docMk/>
            <pc:sldMk cId="983775915" sldId="258"/>
            <ac:spMk id="39" creationId="{D4F6F05C-BB8A-4442-B016-030EE7599865}"/>
          </ac:spMkLst>
        </pc:spChg>
        <pc:spChg chg="mod">
          <ac:chgData name="Pernille Meier" userId="e45a8449-0705-4a92-9480-5d758bccbff3" providerId="ADAL" clId="{B44F0243-A6A7-4F1D-AA6D-26101DB83FEC}" dt="2023-09-21T11:42:35.907" v="8" actId="27636"/>
          <ac:spMkLst>
            <pc:docMk/>
            <pc:sldMk cId="983775915" sldId="258"/>
            <ac:spMk id="41" creationId="{C7EEE7E4-8CEF-4CE1-9A7B-93E905373AA6}"/>
          </ac:spMkLst>
        </pc:spChg>
        <pc:spChg chg="mod">
          <ac:chgData name="Pernille Meier" userId="e45a8449-0705-4a92-9480-5d758bccbff3" providerId="ADAL" clId="{B44F0243-A6A7-4F1D-AA6D-26101DB83FEC}" dt="2023-09-21T11:42:35.903" v="7" actId="403"/>
          <ac:spMkLst>
            <pc:docMk/>
            <pc:sldMk cId="983775915" sldId="258"/>
            <ac:spMk id="42" creationId="{00A9327A-F1A9-481B-8253-DE12C810C27E}"/>
          </ac:spMkLst>
        </pc:spChg>
        <pc:spChg chg="mod">
          <ac:chgData name="Pernille Meier" userId="e45a8449-0705-4a92-9480-5d758bccbff3" providerId="ADAL" clId="{B44F0243-A6A7-4F1D-AA6D-26101DB83FEC}" dt="2023-09-21T11:42:35.903" v="7" actId="403"/>
          <ac:spMkLst>
            <pc:docMk/>
            <pc:sldMk cId="983775915" sldId="258"/>
            <ac:spMk id="43" creationId="{AD57F8DB-CEF6-4810-A1F5-065BF70CB50F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47" creationId="{DEF6CEF8-F400-4301-B8FC-18EA71697FB6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48" creationId="{CF5E0CA6-2E6B-487E-9E44-8F97814F22B3}"/>
          </ac:spMkLst>
        </pc:spChg>
        <pc:spChg chg="mod">
          <ac:chgData name="Pernille Meier" userId="e45a8449-0705-4a92-9480-5d758bccbff3" providerId="ADAL" clId="{B44F0243-A6A7-4F1D-AA6D-26101DB83FEC}" dt="2023-09-21T11:42:29.395" v="6" actId="27636"/>
          <ac:spMkLst>
            <pc:docMk/>
            <pc:sldMk cId="983775915" sldId="258"/>
            <ac:spMk id="49" creationId="{5B22E4E0-0489-4408-89B1-F4237F128A59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51" creationId="{6DB06281-380C-43A1-BDD0-18ECA5D66248}"/>
          </ac:spMkLst>
        </pc:spChg>
        <pc:spChg chg="mod">
          <ac:chgData name="Pernille Meier" userId="e45a8449-0705-4a92-9480-5d758bccbff3" providerId="ADAL" clId="{B44F0243-A6A7-4F1D-AA6D-26101DB83FEC}" dt="2023-09-21T11:42:29.345" v="5" actId="2711"/>
          <ac:spMkLst>
            <pc:docMk/>
            <pc:sldMk cId="983775915" sldId="258"/>
            <ac:spMk id="53" creationId="{37DA039F-5C3B-4963-B391-6D53830AEAB5}"/>
          </ac:spMkLst>
        </pc:spChg>
        <pc:cxnChg chg="mod">
          <ac:chgData name="Pernille Meier" userId="e45a8449-0705-4a92-9480-5d758bccbff3" providerId="ADAL" clId="{B44F0243-A6A7-4F1D-AA6D-26101DB83FEC}" dt="2023-09-21T11:42:10.722" v="4" actId="208"/>
          <ac:cxnSpMkLst>
            <pc:docMk/>
            <pc:sldMk cId="983775915" sldId="258"/>
            <ac:cxnSpMk id="7" creationId="{641C2BD3-85D8-4A25-BE1E-0686B2BBA6B7}"/>
          </ac:cxnSpMkLst>
        </pc:cxnChg>
        <pc:cxnChg chg="mod">
          <ac:chgData name="Pernille Meier" userId="e45a8449-0705-4a92-9480-5d758bccbff3" providerId="ADAL" clId="{B44F0243-A6A7-4F1D-AA6D-26101DB83FEC}" dt="2023-09-21T11:42:10.722" v="4" actId="208"/>
          <ac:cxnSpMkLst>
            <pc:docMk/>
            <pc:sldMk cId="983775915" sldId="258"/>
            <ac:cxnSpMk id="9" creationId="{31C5F1B6-E785-4968-826F-117025614C78}"/>
          </ac:cxnSpMkLst>
        </pc:cxnChg>
      </pc:sldChg>
    </pc:docChg>
  </pc:docChgLst>
  <pc:docChgLst>
    <pc:chgData name="Pauline Søndergaard Kudsk" userId="9bfdecc3-3c0a-453f-9cde-ee78692965b7" providerId="ADAL" clId="{94AF6219-D7B9-419E-BE41-F77244A4A5EA}"/>
    <pc:docChg chg="modSld">
      <pc:chgData name="Pauline Søndergaard Kudsk" userId="9bfdecc3-3c0a-453f-9cde-ee78692965b7" providerId="ADAL" clId="{94AF6219-D7B9-419E-BE41-F77244A4A5EA}" dt="2024-01-25T11:56:43.250" v="9" actId="208"/>
      <pc:docMkLst>
        <pc:docMk/>
      </pc:docMkLst>
      <pc:sldChg chg="modSp mod">
        <pc:chgData name="Pauline Søndergaard Kudsk" userId="9bfdecc3-3c0a-453f-9cde-ee78692965b7" providerId="ADAL" clId="{94AF6219-D7B9-419E-BE41-F77244A4A5EA}" dt="2024-01-25T11:56:37.515" v="8" actId="208"/>
        <pc:sldMkLst>
          <pc:docMk/>
          <pc:sldMk cId="1430415667" sldId="257"/>
        </pc:sldMkLst>
        <pc:spChg chg="mod">
          <ac:chgData name="Pauline Søndergaard Kudsk" userId="9bfdecc3-3c0a-453f-9cde-ee78692965b7" providerId="ADAL" clId="{94AF6219-D7B9-419E-BE41-F77244A4A5EA}" dt="2024-01-25T11:56:32.040" v="7" actId="207"/>
          <ac:spMkLst>
            <pc:docMk/>
            <pc:sldMk cId="1430415667" sldId="257"/>
            <ac:spMk id="27" creationId="{AB292D24-937B-4C34-ABA2-BA4103ABC95B}"/>
          </ac:spMkLst>
        </pc:spChg>
        <pc:spChg chg="mod">
          <ac:chgData name="Pauline Søndergaard Kudsk" userId="9bfdecc3-3c0a-453f-9cde-ee78692965b7" providerId="ADAL" clId="{94AF6219-D7B9-419E-BE41-F77244A4A5EA}" dt="2024-01-25T11:56:02.536" v="4" actId="207"/>
          <ac:spMkLst>
            <pc:docMk/>
            <pc:sldMk cId="1430415667" sldId="257"/>
            <ac:spMk id="39" creationId="{D4F6F05C-BB8A-4442-B016-030EE7599865}"/>
          </ac:spMkLst>
        </pc:spChg>
        <pc:spChg chg="mod">
          <ac:chgData name="Pauline Søndergaard Kudsk" userId="9bfdecc3-3c0a-453f-9cde-ee78692965b7" providerId="ADAL" clId="{94AF6219-D7B9-419E-BE41-F77244A4A5EA}" dt="2024-01-25T11:56:02.536" v="4" actId="207"/>
          <ac:spMkLst>
            <pc:docMk/>
            <pc:sldMk cId="1430415667" sldId="257"/>
            <ac:spMk id="41" creationId="{C7EEE7E4-8CEF-4CE1-9A7B-93E905373AA6}"/>
          </ac:spMkLst>
        </pc:spChg>
        <pc:spChg chg="mod">
          <ac:chgData name="Pauline Søndergaard Kudsk" userId="9bfdecc3-3c0a-453f-9cde-ee78692965b7" providerId="ADAL" clId="{94AF6219-D7B9-419E-BE41-F77244A4A5EA}" dt="2024-01-25T11:56:02.536" v="4" actId="207"/>
          <ac:spMkLst>
            <pc:docMk/>
            <pc:sldMk cId="1430415667" sldId="257"/>
            <ac:spMk id="42" creationId="{00A9327A-F1A9-481B-8253-DE12C810C27E}"/>
          </ac:spMkLst>
        </pc:spChg>
        <pc:spChg chg="mod">
          <ac:chgData name="Pauline Søndergaard Kudsk" userId="9bfdecc3-3c0a-453f-9cde-ee78692965b7" providerId="ADAL" clId="{94AF6219-D7B9-419E-BE41-F77244A4A5EA}" dt="2024-01-25T11:56:02.536" v="4" actId="207"/>
          <ac:spMkLst>
            <pc:docMk/>
            <pc:sldMk cId="1430415667" sldId="257"/>
            <ac:spMk id="43" creationId="{AD57F8DB-CEF6-4810-A1F5-065BF70CB50F}"/>
          </ac:spMkLst>
        </pc:spChg>
        <pc:cxnChg chg="mod">
          <ac:chgData name="Pauline Søndergaard Kudsk" userId="9bfdecc3-3c0a-453f-9cde-ee78692965b7" providerId="ADAL" clId="{94AF6219-D7B9-419E-BE41-F77244A4A5EA}" dt="2024-01-25T11:56:37.515" v="8" actId="208"/>
          <ac:cxnSpMkLst>
            <pc:docMk/>
            <pc:sldMk cId="1430415667" sldId="257"/>
            <ac:cxnSpMk id="7" creationId="{641C2BD3-85D8-4A25-BE1E-0686B2BBA6B7}"/>
          </ac:cxnSpMkLst>
        </pc:cxnChg>
        <pc:cxnChg chg="mod">
          <ac:chgData name="Pauline Søndergaard Kudsk" userId="9bfdecc3-3c0a-453f-9cde-ee78692965b7" providerId="ADAL" clId="{94AF6219-D7B9-419E-BE41-F77244A4A5EA}" dt="2024-01-25T11:56:37.515" v="8" actId="208"/>
          <ac:cxnSpMkLst>
            <pc:docMk/>
            <pc:sldMk cId="1430415667" sldId="257"/>
            <ac:cxnSpMk id="9" creationId="{31C5F1B6-E785-4968-826F-117025614C78}"/>
          </ac:cxnSpMkLst>
        </pc:cxnChg>
        <pc:cxnChg chg="mod">
          <ac:chgData name="Pauline Søndergaard Kudsk" userId="9bfdecc3-3c0a-453f-9cde-ee78692965b7" providerId="ADAL" clId="{94AF6219-D7B9-419E-BE41-F77244A4A5EA}" dt="2024-01-25T11:55:35.388" v="0" actId="13822"/>
          <ac:cxnSpMkLst>
            <pc:docMk/>
            <pc:sldMk cId="1430415667" sldId="257"/>
            <ac:cxnSpMk id="22" creationId="{2E6940E7-1E89-46FF-AE42-42CCBE610CBA}"/>
          </ac:cxnSpMkLst>
        </pc:cxnChg>
        <pc:cxnChg chg="mod">
          <ac:chgData name="Pauline Søndergaard Kudsk" userId="9bfdecc3-3c0a-453f-9cde-ee78692965b7" providerId="ADAL" clId="{94AF6219-D7B9-419E-BE41-F77244A4A5EA}" dt="2024-01-25T11:55:37.435" v="1" actId="13822"/>
          <ac:cxnSpMkLst>
            <pc:docMk/>
            <pc:sldMk cId="1430415667" sldId="257"/>
            <ac:cxnSpMk id="24" creationId="{23759D15-AC63-4DC1-AE42-073746BEFB5C}"/>
          </ac:cxnSpMkLst>
        </pc:cxnChg>
      </pc:sldChg>
      <pc:sldChg chg="modSp mod">
        <pc:chgData name="Pauline Søndergaard Kudsk" userId="9bfdecc3-3c0a-453f-9cde-ee78692965b7" providerId="ADAL" clId="{94AF6219-D7B9-419E-BE41-F77244A4A5EA}" dt="2024-01-25T11:56:43.250" v="9" actId="208"/>
        <pc:sldMkLst>
          <pc:docMk/>
          <pc:sldMk cId="983775915" sldId="258"/>
        </pc:sldMkLst>
        <pc:spChg chg="mod">
          <ac:chgData name="Pauline Søndergaard Kudsk" userId="9bfdecc3-3c0a-453f-9cde-ee78692965b7" providerId="ADAL" clId="{94AF6219-D7B9-419E-BE41-F77244A4A5EA}" dt="2024-01-25T11:56:11.922" v="6" actId="207"/>
          <ac:spMkLst>
            <pc:docMk/>
            <pc:sldMk cId="983775915" sldId="258"/>
            <ac:spMk id="39" creationId="{D4F6F05C-BB8A-4442-B016-030EE7599865}"/>
          </ac:spMkLst>
        </pc:spChg>
        <pc:spChg chg="mod">
          <ac:chgData name="Pauline Søndergaard Kudsk" userId="9bfdecc3-3c0a-453f-9cde-ee78692965b7" providerId="ADAL" clId="{94AF6219-D7B9-419E-BE41-F77244A4A5EA}" dt="2024-01-25T11:56:11.922" v="6" actId="207"/>
          <ac:spMkLst>
            <pc:docMk/>
            <pc:sldMk cId="983775915" sldId="258"/>
            <ac:spMk id="41" creationId="{C7EEE7E4-8CEF-4CE1-9A7B-93E905373AA6}"/>
          </ac:spMkLst>
        </pc:spChg>
        <pc:spChg chg="mod">
          <ac:chgData name="Pauline Søndergaard Kudsk" userId="9bfdecc3-3c0a-453f-9cde-ee78692965b7" providerId="ADAL" clId="{94AF6219-D7B9-419E-BE41-F77244A4A5EA}" dt="2024-01-25T11:56:11.922" v="6" actId="207"/>
          <ac:spMkLst>
            <pc:docMk/>
            <pc:sldMk cId="983775915" sldId="258"/>
            <ac:spMk id="42" creationId="{00A9327A-F1A9-481B-8253-DE12C810C27E}"/>
          </ac:spMkLst>
        </pc:spChg>
        <pc:spChg chg="mod">
          <ac:chgData name="Pauline Søndergaard Kudsk" userId="9bfdecc3-3c0a-453f-9cde-ee78692965b7" providerId="ADAL" clId="{94AF6219-D7B9-419E-BE41-F77244A4A5EA}" dt="2024-01-25T11:56:11.922" v="6" actId="207"/>
          <ac:spMkLst>
            <pc:docMk/>
            <pc:sldMk cId="983775915" sldId="258"/>
            <ac:spMk id="43" creationId="{AD57F8DB-CEF6-4810-A1F5-065BF70CB50F}"/>
          </ac:spMkLst>
        </pc:spChg>
        <pc:cxnChg chg="mod">
          <ac:chgData name="Pauline Søndergaard Kudsk" userId="9bfdecc3-3c0a-453f-9cde-ee78692965b7" providerId="ADAL" clId="{94AF6219-D7B9-419E-BE41-F77244A4A5EA}" dt="2024-01-25T11:56:43.250" v="9" actId="208"/>
          <ac:cxnSpMkLst>
            <pc:docMk/>
            <pc:sldMk cId="983775915" sldId="258"/>
            <ac:cxnSpMk id="7" creationId="{641C2BD3-85D8-4A25-BE1E-0686B2BBA6B7}"/>
          </ac:cxnSpMkLst>
        </pc:cxnChg>
        <pc:cxnChg chg="mod">
          <ac:chgData name="Pauline Søndergaard Kudsk" userId="9bfdecc3-3c0a-453f-9cde-ee78692965b7" providerId="ADAL" clId="{94AF6219-D7B9-419E-BE41-F77244A4A5EA}" dt="2024-01-25T11:56:43.250" v="9" actId="208"/>
          <ac:cxnSpMkLst>
            <pc:docMk/>
            <pc:sldMk cId="983775915" sldId="258"/>
            <ac:cxnSpMk id="9" creationId="{31C5F1B6-E785-4968-826F-117025614C78}"/>
          </ac:cxnSpMkLst>
        </pc:cxnChg>
        <pc:cxnChg chg="mod">
          <ac:chgData name="Pauline Søndergaard Kudsk" userId="9bfdecc3-3c0a-453f-9cde-ee78692965b7" providerId="ADAL" clId="{94AF6219-D7B9-419E-BE41-F77244A4A5EA}" dt="2024-01-25T11:55:41.272" v="2" actId="13822"/>
          <ac:cxnSpMkLst>
            <pc:docMk/>
            <pc:sldMk cId="983775915" sldId="258"/>
            <ac:cxnSpMk id="22" creationId="{2E6940E7-1E89-46FF-AE42-42CCBE610CBA}"/>
          </ac:cxnSpMkLst>
        </pc:cxnChg>
        <pc:cxnChg chg="mod">
          <ac:chgData name="Pauline Søndergaard Kudsk" userId="9bfdecc3-3c0a-453f-9cde-ee78692965b7" providerId="ADAL" clId="{94AF6219-D7B9-419E-BE41-F77244A4A5EA}" dt="2024-01-25T11:55:43.052" v="3" actId="13822"/>
          <ac:cxnSpMkLst>
            <pc:docMk/>
            <pc:sldMk cId="983775915" sldId="258"/>
            <ac:cxnSpMk id="24" creationId="{23759D15-AC63-4DC1-AE42-073746BEFB5C}"/>
          </ac:cxnSpMkLst>
        </pc:cxnChg>
      </pc:sldChg>
    </pc:docChg>
  </pc:docChgLst>
  <pc:docChgLst>
    <pc:chgData name="Anna Haargaard Olsen" userId="16a66bb3-26f7-46af-b10a-671a9f8c8f1d" providerId="ADAL" clId="{1DAD62D8-E0FD-45A6-9D6B-CB1AD8442D7C}"/>
    <pc:docChg chg="modSld">
      <pc:chgData name="Anna Haargaard Olsen" userId="16a66bb3-26f7-46af-b10a-671a9f8c8f1d" providerId="ADAL" clId="{1DAD62D8-E0FD-45A6-9D6B-CB1AD8442D7C}" dt="2022-09-28T08:18:51.782" v="12" actId="20577"/>
      <pc:docMkLst>
        <pc:docMk/>
      </pc:docMkLst>
      <pc:sldChg chg="modSp mod">
        <pc:chgData name="Anna Haargaard Olsen" userId="16a66bb3-26f7-46af-b10a-671a9f8c8f1d" providerId="ADAL" clId="{1DAD62D8-E0FD-45A6-9D6B-CB1AD8442D7C}" dt="2022-09-28T08:18:51.782" v="12" actId="20577"/>
        <pc:sldMkLst>
          <pc:docMk/>
          <pc:sldMk cId="983775915" sldId="258"/>
        </pc:sldMkLst>
        <pc:spChg chg="mod">
          <ac:chgData name="Anna Haargaard Olsen" userId="16a66bb3-26f7-46af-b10a-671a9f8c8f1d" providerId="ADAL" clId="{1DAD62D8-E0FD-45A6-9D6B-CB1AD8442D7C}" dt="2022-09-28T08:18:51.782" v="12" actId="20577"/>
          <ac:spMkLst>
            <pc:docMk/>
            <pc:sldMk cId="983775915" sldId="258"/>
            <ac:spMk id="25" creationId="{E470B261-0EAA-43F3-AC4E-B4CDBFF89D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808-788B-47B3-878F-14199DAA1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016AE-5DDA-429D-9508-8B2251F15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65897-225D-4D8B-B8E4-50E2137F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EAE3B-A5B1-4C41-9832-F4E1F87B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6E6D4-ECAC-49A9-8DD2-7F2A608B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15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DB36-ED60-448E-8532-8FB0EE37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B5651-F0B3-4790-80B8-7B584FBCA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47656-5509-4CB2-BACE-9A443396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D8D74-C108-4DA0-A423-C44615DD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1CEEB-46E9-4885-A93B-A8B6BB76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9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067E5-F1A0-4912-B85D-119B1E4D7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CC5BB-84A1-4582-87B1-705CAB640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4DC0B-EA4E-47B9-9E90-056C4C93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444EA-B1AF-40DB-86FE-DFA7FF53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C4FE8-1B9C-4D54-9B28-1A03863A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62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5B39E-9E67-4AB7-8029-8CB742179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7E04C-3D6A-4CF8-860E-778FD041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EF70-4465-455D-AE1A-35B73F5A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0CBA3-9B60-4F11-AF17-287E2760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A97EB-8BC0-4A25-A7E7-2BFFBD089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7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1876-92D1-4D72-82FB-0DDEF4EAC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6E9BB-97A7-4A3B-A669-D62B66A48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FC697-670B-4CA7-9BE4-4518EEC6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B3A51-6C15-4DEE-9ABB-63F22A29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69E58-F2DE-47B1-B7DC-9360B467A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1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532E6-C6D3-45AC-9026-BFF9AFE11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6A791-8DF0-4F39-9CD0-45EB0829F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9442C-F889-455B-9BFC-34F81D85E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4E5B6-4291-4040-BB61-C464645D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F9539-BEBC-42B1-A32D-D0597119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1E908-A054-4C9F-8544-C02FFC72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49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AD95-D822-45A2-9572-449F0F9E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6C294-A687-482F-8F3F-1BF5A0B18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5CB60-EEE7-4DDE-86DA-3B812E46C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DE03F-EA37-4761-B656-E006B18919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C0625-D2EC-48E8-9E97-9C3E5396F9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B36DC-B703-4CCA-B865-46AFC90D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5000AE-05BE-4D04-8A9D-06CBB435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D758E-D35B-4649-A0A6-9362B99C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80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C3E3-C378-43F9-BD85-8542534E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7B93C-01AF-4102-A027-1F7759A2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1351A-E693-41A1-85EE-D2B13758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A5AE1-F7B4-4BEE-B717-20BFC0CA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1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51DD0-BB18-45C9-9290-ACE21179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13536-300C-4620-9505-9511910B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AAE6C-C9A7-42B8-A7E7-281EEA29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91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78CD-B824-423C-98A0-555C70D2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6AB91-FA19-4E31-8992-E3E452E07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DE6D5-D93C-4E7E-B29D-2C4DC937A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2130C-38F5-4CB8-ADA0-2BD96083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34DC3-98DE-4AA8-9436-46EF759D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125A8-6002-4793-9124-725E7E6E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23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6E242-C5FD-4C21-8FFD-88666F4D4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8BE916-994C-42E7-AA52-63C6FC9BC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EEB81-5A34-48E7-92F7-9896ECE42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FE173-665A-4D85-ABD5-BD01F3D1A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09387-6C62-41F0-A68C-E15F0F2C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018FA-A268-4E2D-8928-CED68764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57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5BA00-6A8F-4CFB-AF8E-49139A00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F2D7F-6CC7-4C78-A360-41B6493BA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D0B3D-AE3B-48DC-9160-140013F10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DDAA-00D6-489B-91E6-C513253981B1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6761E-47FD-4C38-A702-D9E6CE1A2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876E4-EDB2-4963-BA46-D4BA4CFB7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55C3-0D72-4768-AF34-F648166C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6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5F8146-174B-48DE-98DA-7E455564C004}"/>
              </a:ext>
            </a:extLst>
          </p:cNvPr>
          <p:cNvSpPr/>
          <p:nvPr/>
        </p:nvSpPr>
        <p:spPr>
          <a:xfrm>
            <a:off x="1775706" y="911366"/>
            <a:ext cx="8640587" cy="5035267"/>
          </a:xfrm>
          <a:prstGeom prst="rect">
            <a:avLst/>
          </a:prstGeom>
          <a:solidFill>
            <a:srgbClr val="E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Inter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1C2BD3-85D8-4A25-BE1E-0686B2BBA6B7}"/>
              </a:ext>
            </a:extLst>
          </p:cNvPr>
          <p:cNvCxnSpPr>
            <a:cxnSpLocks/>
          </p:cNvCxnSpPr>
          <p:nvPr/>
        </p:nvCxnSpPr>
        <p:spPr>
          <a:xfrm>
            <a:off x="6100979" y="1107959"/>
            <a:ext cx="0" cy="4667702"/>
          </a:xfrm>
          <a:prstGeom prst="line">
            <a:avLst/>
          </a:prstGeom>
          <a:ln w="25400">
            <a:solidFill>
              <a:srgbClr val="8859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C5F1B6-E785-4968-826F-117025614C78}"/>
              </a:ext>
            </a:extLst>
          </p:cNvPr>
          <p:cNvCxnSpPr>
            <a:cxnSpLocks/>
          </p:cNvCxnSpPr>
          <p:nvPr/>
        </p:nvCxnSpPr>
        <p:spPr>
          <a:xfrm flipV="1">
            <a:off x="1935832" y="3428998"/>
            <a:ext cx="8291972" cy="12812"/>
          </a:xfrm>
          <a:prstGeom prst="line">
            <a:avLst/>
          </a:prstGeom>
          <a:ln w="25400">
            <a:solidFill>
              <a:srgbClr val="8859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E6940E7-1E89-46FF-AE42-42CCBE610CBA}"/>
              </a:ext>
            </a:extLst>
          </p:cNvPr>
          <p:cNvCxnSpPr/>
          <p:nvPr/>
        </p:nvCxnSpPr>
        <p:spPr>
          <a:xfrm flipV="1">
            <a:off x="1631504" y="911365"/>
            <a:ext cx="0" cy="503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3759D15-AC63-4DC1-AE42-073746BEFB5C}"/>
              </a:ext>
            </a:extLst>
          </p:cNvPr>
          <p:cNvCxnSpPr/>
          <p:nvPr/>
        </p:nvCxnSpPr>
        <p:spPr>
          <a:xfrm>
            <a:off x="1775706" y="6093296"/>
            <a:ext cx="8650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E470B261-0EAA-43F3-AC4E-B4CDBFF89D06}"/>
              </a:ext>
            </a:extLst>
          </p:cNvPr>
          <p:cNvSpPr txBox="1">
            <a:spLocks/>
          </p:cNvSpPr>
          <p:nvPr/>
        </p:nvSpPr>
        <p:spPr>
          <a:xfrm>
            <a:off x="1676400" y="269032"/>
            <a:ext cx="9144000" cy="4987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Inter"/>
                <a:cs typeface="Arial" panose="020B0604020202020204" pitchFamily="34" charset="0"/>
              </a:rPr>
              <a:t>Stakeholder analysis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A6BEFA3-46E1-4A1E-A599-8E741F5A80AB}"/>
              </a:ext>
            </a:extLst>
          </p:cNvPr>
          <p:cNvSpPr txBox="1">
            <a:spLocks/>
          </p:cNvSpPr>
          <p:nvPr/>
        </p:nvSpPr>
        <p:spPr>
          <a:xfrm>
            <a:off x="1055440" y="5939404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B292D24-937B-4C34-ABA2-BA4103ABC95B}"/>
              </a:ext>
            </a:extLst>
          </p:cNvPr>
          <p:cNvSpPr txBox="1">
            <a:spLocks/>
          </p:cNvSpPr>
          <p:nvPr/>
        </p:nvSpPr>
        <p:spPr>
          <a:xfrm>
            <a:off x="1150923" y="2725664"/>
            <a:ext cx="475601" cy="1368152"/>
          </a:xfrm>
          <a:prstGeom prst="rect">
            <a:avLst/>
          </a:prstGeom>
        </p:spPr>
        <p:txBody>
          <a:bodyPr vert="wordArtVert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Power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52E5388-A3F7-48A0-9133-B15F3D6E2B45}"/>
              </a:ext>
            </a:extLst>
          </p:cNvPr>
          <p:cNvSpPr txBox="1">
            <a:spLocks/>
          </p:cNvSpPr>
          <p:nvPr/>
        </p:nvSpPr>
        <p:spPr>
          <a:xfrm>
            <a:off x="3498146" y="4518850"/>
            <a:ext cx="1085683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400" dirty="0">
              <a:solidFill>
                <a:srgbClr val="885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FADE8F9-BB7C-452F-BE03-A1A0988C567A}"/>
              </a:ext>
            </a:extLst>
          </p:cNvPr>
          <p:cNvSpPr txBox="1">
            <a:spLocks/>
          </p:cNvSpPr>
          <p:nvPr/>
        </p:nvSpPr>
        <p:spPr>
          <a:xfrm>
            <a:off x="1191308" y="579225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98894344-966E-40C7-9CED-B223446CD458}"/>
              </a:ext>
            </a:extLst>
          </p:cNvPr>
          <p:cNvSpPr txBox="1">
            <a:spLocks/>
          </p:cNvSpPr>
          <p:nvPr/>
        </p:nvSpPr>
        <p:spPr>
          <a:xfrm>
            <a:off x="5591944" y="6093296"/>
            <a:ext cx="1376301" cy="300851"/>
          </a:xfrm>
          <a:prstGeom prst="rect">
            <a:avLst/>
          </a:prstGeom>
        </p:spPr>
        <p:txBody>
          <a:bodyPr vert="wordArtVert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Interest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69EB8187-6921-4BEB-9487-2C6A80B0044E}"/>
              </a:ext>
            </a:extLst>
          </p:cNvPr>
          <p:cNvSpPr txBox="1">
            <a:spLocks/>
          </p:cNvSpPr>
          <p:nvPr/>
        </p:nvSpPr>
        <p:spPr>
          <a:xfrm>
            <a:off x="10227804" y="5924124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D4F6F05C-BB8A-4442-B016-030EE7599865}"/>
              </a:ext>
            </a:extLst>
          </p:cNvPr>
          <p:cNvSpPr txBox="1">
            <a:spLocks/>
          </p:cNvSpPr>
          <p:nvPr/>
        </p:nvSpPr>
        <p:spPr>
          <a:xfrm>
            <a:off x="2754069" y="4516969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Monitor (minimum effort)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C7EEE7E4-8CEF-4CE1-9A7B-93E905373AA6}"/>
              </a:ext>
            </a:extLst>
          </p:cNvPr>
          <p:cNvSpPr txBox="1">
            <a:spLocks/>
          </p:cNvSpPr>
          <p:nvPr/>
        </p:nvSpPr>
        <p:spPr>
          <a:xfrm>
            <a:off x="6926481" y="4516110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Keep informed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00A9327A-F1A9-481B-8253-DE12C810C27E}"/>
              </a:ext>
            </a:extLst>
          </p:cNvPr>
          <p:cNvSpPr txBox="1">
            <a:spLocks/>
          </p:cNvSpPr>
          <p:nvPr/>
        </p:nvSpPr>
        <p:spPr>
          <a:xfrm>
            <a:off x="6489880" y="1998475"/>
            <a:ext cx="3384651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Engage closely and influence actively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AD57F8DB-CEF6-4810-A1F5-065BF70CB50F}"/>
              </a:ext>
            </a:extLst>
          </p:cNvPr>
          <p:cNvSpPr txBox="1">
            <a:spLocks/>
          </p:cNvSpPr>
          <p:nvPr/>
        </p:nvSpPr>
        <p:spPr>
          <a:xfrm>
            <a:off x="2680019" y="1998475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Keep satisfied</a:t>
            </a:r>
          </a:p>
        </p:txBody>
      </p:sp>
    </p:spTree>
    <p:extLst>
      <p:ext uri="{BB962C8B-B14F-4D97-AF65-F5344CB8AC3E}">
        <p14:creationId xmlns:p14="http://schemas.microsoft.com/office/powerpoint/2010/main" val="143041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5F8146-174B-48DE-98DA-7E455564C004}"/>
              </a:ext>
            </a:extLst>
          </p:cNvPr>
          <p:cNvSpPr/>
          <p:nvPr/>
        </p:nvSpPr>
        <p:spPr>
          <a:xfrm>
            <a:off x="1775706" y="911366"/>
            <a:ext cx="8640587" cy="5035267"/>
          </a:xfrm>
          <a:prstGeom prst="rect">
            <a:avLst/>
          </a:prstGeom>
          <a:solidFill>
            <a:srgbClr val="E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Inter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1C2BD3-85D8-4A25-BE1E-0686B2BBA6B7}"/>
              </a:ext>
            </a:extLst>
          </p:cNvPr>
          <p:cNvCxnSpPr>
            <a:cxnSpLocks/>
          </p:cNvCxnSpPr>
          <p:nvPr/>
        </p:nvCxnSpPr>
        <p:spPr>
          <a:xfrm>
            <a:off x="6100979" y="1107959"/>
            <a:ext cx="0" cy="4667702"/>
          </a:xfrm>
          <a:prstGeom prst="line">
            <a:avLst/>
          </a:prstGeom>
          <a:ln w="25400">
            <a:solidFill>
              <a:srgbClr val="8859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C5F1B6-E785-4968-826F-117025614C78}"/>
              </a:ext>
            </a:extLst>
          </p:cNvPr>
          <p:cNvCxnSpPr>
            <a:cxnSpLocks/>
          </p:cNvCxnSpPr>
          <p:nvPr/>
        </p:nvCxnSpPr>
        <p:spPr>
          <a:xfrm flipV="1">
            <a:off x="1935832" y="3428998"/>
            <a:ext cx="8291972" cy="12812"/>
          </a:xfrm>
          <a:prstGeom prst="line">
            <a:avLst/>
          </a:prstGeom>
          <a:ln w="25400">
            <a:solidFill>
              <a:srgbClr val="8859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E6940E7-1E89-46FF-AE42-42CCBE610CBA}"/>
              </a:ext>
            </a:extLst>
          </p:cNvPr>
          <p:cNvCxnSpPr/>
          <p:nvPr/>
        </p:nvCxnSpPr>
        <p:spPr>
          <a:xfrm flipV="1">
            <a:off x="1631504" y="911365"/>
            <a:ext cx="0" cy="503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3759D15-AC63-4DC1-AE42-073746BEFB5C}"/>
              </a:ext>
            </a:extLst>
          </p:cNvPr>
          <p:cNvCxnSpPr/>
          <p:nvPr/>
        </p:nvCxnSpPr>
        <p:spPr>
          <a:xfrm>
            <a:off x="1775706" y="6093296"/>
            <a:ext cx="8650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E470B261-0EAA-43F3-AC4E-B4CDBFF89D06}"/>
              </a:ext>
            </a:extLst>
          </p:cNvPr>
          <p:cNvSpPr txBox="1">
            <a:spLocks/>
          </p:cNvSpPr>
          <p:nvPr/>
        </p:nvSpPr>
        <p:spPr>
          <a:xfrm>
            <a:off x="1631504" y="260648"/>
            <a:ext cx="9144000" cy="4987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Inter"/>
                <a:cs typeface="Arial" panose="020B0604020202020204" pitchFamily="34" charset="0"/>
              </a:rPr>
              <a:t>Example: stakeholder analysis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A6BEFA3-46E1-4A1E-A599-8E741F5A80AB}"/>
              </a:ext>
            </a:extLst>
          </p:cNvPr>
          <p:cNvSpPr txBox="1">
            <a:spLocks/>
          </p:cNvSpPr>
          <p:nvPr/>
        </p:nvSpPr>
        <p:spPr>
          <a:xfrm>
            <a:off x="1055440" y="5939404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B292D24-937B-4C34-ABA2-BA4103ABC95B}"/>
              </a:ext>
            </a:extLst>
          </p:cNvPr>
          <p:cNvSpPr txBox="1">
            <a:spLocks/>
          </p:cNvSpPr>
          <p:nvPr/>
        </p:nvSpPr>
        <p:spPr>
          <a:xfrm>
            <a:off x="1150923" y="2725664"/>
            <a:ext cx="475601" cy="1368152"/>
          </a:xfrm>
          <a:prstGeom prst="rect">
            <a:avLst/>
          </a:prstGeom>
        </p:spPr>
        <p:txBody>
          <a:bodyPr vert="wordArtVert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Power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52E5388-A3F7-48A0-9133-B15F3D6E2B45}"/>
              </a:ext>
            </a:extLst>
          </p:cNvPr>
          <p:cNvSpPr txBox="1">
            <a:spLocks/>
          </p:cNvSpPr>
          <p:nvPr/>
        </p:nvSpPr>
        <p:spPr>
          <a:xfrm>
            <a:off x="3498146" y="4518850"/>
            <a:ext cx="1085683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400" dirty="0">
              <a:solidFill>
                <a:srgbClr val="885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FADE8F9-BB7C-452F-BE03-A1A0988C567A}"/>
              </a:ext>
            </a:extLst>
          </p:cNvPr>
          <p:cNvSpPr txBox="1">
            <a:spLocks/>
          </p:cNvSpPr>
          <p:nvPr/>
        </p:nvSpPr>
        <p:spPr>
          <a:xfrm>
            <a:off x="1191308" y="579225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98894344-966E-40C7-9CED-B223446CD458}"/>
              </a:ext>
            </a:extLst>
          </p:cNvPr>
          <p:cNvSpPr txBox="1">
            <a:spLocks/>
          </p:cNvSpPr>
          <p:nvPr/>
        </p:nvSpPr>
        <p:spPr>
          <a:xfrm>
            <a:off x="5591944" y="6093296"/>
            <a:ext cx="1376301" cy="300851"/>
          </a:xfrm>
          <a:prstGeom prst="rect">
            <a:avLst/>
          </a:prstGeom>
        </p:spPr>
        <p:txBody>
          <a:bodyPr vert="wordArtVert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Interest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69EB8187-6921-4BEB-9487-2C6A80B0044E}"/>
              </a:ext>
            </a:extLst>
          </p:cNvPr>
          <p:cNvSpPr txBox="1">
            <a:spLocks/>
          </p:cNvSpPr>
          <p:nvPr/>
        </p:nvSpPr>
        <p:spPr>
          <a:xfrm>
            <a:off x="10227804" y="5924124"/>
            <a:ext cx="880392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D4F6F05C-BB8A-4442-B016-030EE7599865}"/>
              </a:ext>
            </a:extLst>
          </p:cNvPr>
          <p:cNvSpPr txBox="1">
            <a:spLocks/>
          </p:cNvSpPr>
          <p:nvPr/>
        </p:nvSpPr>
        <p:spPr>
          <a:xfrm>
            <a:off x="2754069" y="4516969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Monitor (minimum effort)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C7EEE7E4-8CEF-4CE1-9A7B-93E905373AA6}"/>
              </a:ext>
            </a:extLst>
          </p:cNvPr>
          <p:cNvSpPr txBox="1">
            <a:spLocks/>
          </p:cNvSpPr>
          <p:nvPr/>
        </p:nvSpPr>
        <p:spPr>
          <a:xfrm>
            <a:off x="6926481" y="4516110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Keep informed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00A9327A-F1A9-481B-8253-DE12C810C27E}"/>
              </a:ext>
            </a:extLst>
          </p:cNvPr>
          <p:cNvSpPr txBox="1">
            <a:spLocks/>
          </p:cNvSpPr>
          <p:nvPr/>
        </p:nvSpPr>
        <p:spPr>
          <a:xfrm>
            <a:off x="6489880" y="1998475"/>
            <a:ext cx="3384651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Engage closely and influence actively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AD57F8DB-CEF6-4810-A1F5-065BF70CB50F}"/>
              </a:ext>
            </a:extLst>
          </p:cNvPr>
          <p:cNvSpPr txBox="1">
            <a:spLocks/>
          </p:cNvSpPr>
          <p:nvPr/>
        </p:nvSpPr>
        <p:spPr>
          <a:xfrm>
            <a:off x="2680019" y="1998475"/>
            <a:ext cx="2511450" cy="300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Inter"/>
                <a:cs typeface="Arial" panose="020B0604020202020204" pitchFamily="34" charset="0"/>
              </a:rPr>
              <a:t>Keep satisfied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6ADB108-F41E-4FAC-946F-A7B1321A9008}"/>
              </a:ext>
            </a:extLst>
          </p:cNvPr>
          <p:cNvSpPr/>
          <p:nvPr/>
        </p:nvSpPr>
        <p:spPr>
          <a:xfrm>
            <a:off x="8688288" y="5157192"/>
            <a:ext cx="288032" cy="288032"/>
          </a:xfrm>
          <a:prstGeom prst="ellipse">
            <a:avLst/>
          </a:prstGeom>
          <a:solidFill>
            <a:srgbClr val="EEF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5342E9D-73C0-4523-9A12-B547F9108B39}"/>
              </a:ext>
            </a:extLst>
          </p:cNvPr>
          <p:cNvSpPr/>
          <p:nvPr/>
        </p:nvSpPr>
        <p:spPr>
          <a:xfrm>
            <a:off x="8832304" y="1484784"/>
            <a:ext cx="288032" cy="288032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5F7D43D-6F73-4A9A-B099-388DFA23CB30}"/>
              </a:ext>
            </a:extLst>
          </p:cNvPr>
          <p:cNvSpPr/>
          <p:nvPr/>
        </p:nvSpPr>
        <p:spPr>
          <a:xfrm>
            <a:off x="2855640" y="1340768"/>
            <a:ext cx="288032" cy="288032"/>
          </a:xfrm>
          <a:prstGeom prst="ellipse">
            <a:avLst/>
          </a:prstGeom>
          <a:solidFill>
            <a:srgbClr val="FF3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DEF6CEF8-F400-4301-B8FC-18EA71697FB6}"/>
              </a:ext>
            </a:extLst>
          </p:cNvPr>
          <p:cNvSpPr txBox="1">
            <a:spLocks/>
          </p:cNvSpPr>
          <p:nvPr/>
        </p:nvSpPr>
        <p:spPr>
          <a:xfrm>
            <a:off x="8904312" y="1196752"/>
            <a:ext cx="1368152" cy="354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Health officials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CF5E0CA6-2E6B-487E-9E44-8F97814F22B3}"/>
              </a:ext>
            </a:extLst>
          </p:cNvPr>
          <p:cNvSpPr txBox="1">
            <a:spLocks/>
          </p:cNvSpPr>
          <p:nvPr/>
        </p:nvSpPr>
        <p:spPr>
          <a:xfrm>
            <a:off x="8760296" y="5157192"/>
            <a:ext cx="1368152" cy="354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Co-workers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5B22E4E0-0489-4408-89B1-F4237F128A59}"/>
              </a:ext>
            </a:extLst>
          </p:cNvPr>
          <p:cNvSpPr txBox="1">
            <a:spLocks/>
          </p:cNvSpPr>
          <p:nvPr/>
        </p:nvSpPr>
        <p:spPr>
          <a:xfrm>
            <a:off x="2783632" y="980728"/>
            <a:ext cx="1944216" cy="354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Organisation management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0499A02-FC14-4EF8-96B1-9B484D6084BD}"/>
              </a:ext>
            </a:extLst>
          </p:cNvPr>
          <p:cNvSpPr/>
          <p:nvPr/>
        </p:nvSpPr>
        <p:spPr>
          <a:xfrm>
            <a:off x="4439816" y="5157192"/>
            <a:ext cx="288032" cy="288032"/>
          </a:xfrm>
          <a:prstGeom prst="ellipse">
            <a:avLst/>
          </a:prstGeom>
          <a:solidFill>
            <a:srgbClr val="EEF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6DB06281-380C-43A1-BDD0-18ECA5D66248}"/>
              </a:ext>
            </a:extLst>
          </p:cNvPr>
          <p:cNvSpPr txBox="1">
            <a:spLocks/>
          </p:cNvSpPr>
          <p:nvPr/>
        </p:nvSpPr>
        <p:spPr>
          <a:xfrm>
            <a:off x="4511824" y="5229200"/>
            <a:ext cx="1368152" cy="354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Other NGOs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5EF8166-C7B4-4EA6-B117-B54CE263DBDA}"/>
              </a:ext>
            </a:extLst>
          </p:cNvPr>
          <p:cNvSpPr/>
          <p:nvPr/>
        </p:nvSpPr>
        <p:spPr>
          <a:xfrm>
            <a:off x="8400256" y="2636912"/>
            <a:ext cx="288032" cy="288032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37DA039F-5C3B-4963-B391-6D53830AEAB5}"/>
              </a:ext>
            </a:extLst>
          </p:cNvPr>
          <p:cNvSpPr txBox="1">
            <a:spLocks/>
          </p:cNvSpPr>
          <p:nvPr/>
        </p:nvSpPr>
        <p:spPr>
          <a:xfrm>
            <a:off x="8328248" y="2708920"/>
            <a:ext cx="1368152" cy="354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solidFill>
                  <a:srgbClr val="8859FF"/>
                </a:solidFill>
                <a:latin typeface="Inter"/>
                <a:cs typeface="Arial" panose="020B0604020202020204" pitchFamily="34" charset="0"/>
              </a:rPr>
              <a:t>Donors</a:t>
            </a:r>
          </a:p>
        </p:txBody>
      </p:sp>
    </p:spTree>
    <p:extLst>
      <p:ext uri="{BB962C8B-B14F-4D97-AF65-F5344CB8AC3E}">
        <p14:creationId xmlns:p14="http://schemas.microsoft.com/office/powerpoint/2010/main" val="98377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2022-160149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 xsi:nil="true"/>
    <zpaGDPR_Sag_Beregnet xmlns="e220af6b-6bbf-4e77-9768-978fa9cfcb66" xsi:nil="true"/>
  </documentManagement>
</p:properties>
</file>

<file path=customXml/itemProps1.xml><?xml version="1.0" encoding="utf-8"?>
<ds:datastoreItem xmlns:ds="http://schemas.openxmlformats.org/officeDocument/2006/customXml" ds:itemID="{93283B48-BAE2-4C24-A368-0D4DB1187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8411DC-2001-4B00-93FC-7415619C07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4A4C23-6591-419C-A25A-53A15DBC39FD}">
  <ds:schemaRefs>
    <ds:schemaRef ds:uri="http://schemas.microsoft.com/office/2006/documentManagement/types"/>
    <ds:schemaRef ds:uri="http://purl.org/dc/terms/"/>
    <ds:schemaRef ds:uri="9a29e298-6711-4c2e-b998-25b6d616e0da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248c0ea-29d7-4d74-b0ca-d2033b5a6160"/>
    <ds:schemaRef ds:uri="e220af6b-6bbf-4e77-9768-978fa9cfcb66"/>
    <ds:schemaRef ds:uri="14bfd2bb-3d4a-4549-9197-f3410a8da64b"/>
    <ds:schemaRef ds:uri="abbeec68-b05e-4e2e-88e5-2ac3e13fe809"/>
    <ds:schemaRef ds:uri="d04ac8df-6fd2-482f-b819-b97b1136af7f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Haargaard Olsen</dc:creator>
  <cp:lastModifiedBy>Pauline Søndergaard Kudsk</cp:lastModifiedBy>
  <cp:revision>1</cp:revision>
  <dcterms:created xsi:type="dcterms:W3CDTF">2022-09-28T08:17:59Z</dcterms:created>
  <dcterms:modified xsi:type="dcterms:W3CDTF">2024-01-25T11:56:44Z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CaseRespUnit">
    <vt:lpwstr>267;#International afdeling:Technical Quality ＆ Impact|c9b49345-7375-4e11-a10f-4dbbde3a29a3</vt:lpwstr>
  </property>
  <property fmtid="{D5CDD505-2E9C-101B-9397-08002B2CF9AE}" pid="6" name="rkProcess">
    <vt:lpwstr>94;#Global|95facd43-4c32-4e9a-9df5-67821726541f</vt:lpwstr>
  </property>
  <property fmtid="{D5CDD505-2E9C-101B-9397-08002B2CF9AE}" pid="7" name="rkOpenConfidential">
    <vt:lpwstr>8;#Open|5b634c15-81a0-4474-a1b9-c7fcf95d35c4</vt:lpwstr>
  </property>
  <property fmtid="{D5CDD505-2E9C-101B-9397-08002B2CF9AE}" pid="8" name="rkDocDirection">
    <vt:lpwstr>9;#Internal|bf6bc60c-60b7-4f48-b412-c18e1ee58d20</vt:lpwstr>
  </property>
  <property fmtid="{D5CDD505-2E9C-101B-9397-08002B2CF9AE}" pid="9" name="rkDocumentStatus">
    <vt:lpwstr>10;#Final|9ae6fcd9-b451-46c0-9019-188a10b11456</vt:lpwstr>
  </property>
</Properties>
</file>