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isakeni Sørensen" userId="7fe41eb5-7f12-4d30-9dd4-a2c0ddf6b2ed" providerId="ADAL" clId="{378C68A3-DD7D-4A77-93B1-B0086E27A331}"/>
    <pc:docChg chg="modSld">
      <pc:chgData name="Karen Kisakeni Sørensen" userId="7fe41eb5-7f12-4d30-9dd4-a2c0ddf6b2ed" providerId="ADAL" clId="{378C68A3-DD7D-4A77-93B1-B0086E27A331}" dt="2023-10-02T11:01:44.480" v="0" actId="20577"/>
      <pc:docMkLst>
        <pc:docMk/>
      </pc:docMkLst>
      <pc:sldChg chg="modSp mod">
        <pc:chgData name="Karen Kisakeni Sørensen" userId="7fe41eb5-7f12-4d30-9dd4-a2c0ddf6b2ed" providerId="ADAL" clId="{378C68A3-DD7D-4A77-93B1-B0086E27A331}" dt="2023-10-02T11:01:44.480" v="0" actId="20577"/>
        <pc:sldMkLst>
          <pc:docMk/>
          <pc:sldMk cId="3619744789" sldId="269"/>
        </pc:sldMkLst>
        <pc:spChg chg="mod">
          <ac:chgData name="Karen Kisakeni Sørensen" userId="7fe41eb5-7f12-4d30-9dd4-a2c0ddf6b2ed" providerId="ADAL" clId="{378C68A3-DD7D-4A77-93B1-B0086E27A331}" dt="2023-10-02T11:01:44.480" v="0" actId="20577"/>
          <ac:spMkLst>
            <pc:docMk/>
            <pc:sldMk cId="3619744789" sldId="269"/>
            <ac:spMk id="7" creationId="{B179BBE5-5549-7D28-77FE-CF6D9A13DE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1688-7593-0DAC-A618-332D2D429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3FB4E-6EE6-C098-EC3C-084936373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326-AAC4-A764-B7B4-18996B92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37E3-68B4-0B14-EFD0-EF11D9A9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0332B-2B93-3F3A-119F-BF4C18E9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89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C3A24-1477-50A0-8F48-A811A2D8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880DD-8103-D82C-F546-06F1796C2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A488F-E6A7-52C3-DE76-95F8FE02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9B4E-0926-E3F4-C635-2F6D8854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FB5BE-5F4E-1780-30AE-0B4F9E16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16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591FF-DF73-716E-8BAF-761D76F4A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75F0F-18F0-B319-5C83-5B6C59D41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F3F96-B8A0-F011-A62F-ACEB1B82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1EB22-7FE2-EFEC-F696-BD540D14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E297-5FEC-B74D-A710-F398D123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08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54C7-4F88-67DA-3D2E-8DB88902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1D46-8A5F-9286-6467-FE969975F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F2963-3E42-3B45-9CEC-E67013ED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75352-63B6-3AFA-228B-B40B74FB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B40A7-78F7-10C9-CA8F-7068047F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23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1B12-72D3-8B58-FB75-EA087576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9CF10-6C73-6882-945D-55C43A541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E521-7135-9BD8-2D24-0B29BBF5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66943-2A69-6982-32B8-9B8EE845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482CF-2A6C-12E5-811E-EAAF631D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1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20BD-EA1F-6378-7FB9-DAA7AA13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F086-430D-D9F7-3F7A-34CF0B6A4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0FBD-901A-58E6-E61B-DABF99585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1A21B-C802-8FA4-2EDD-2237300D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5C2E1-C611-2989-F59E-6D438C2E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C9C51-FEB3-7543-9EF2-EB112449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515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0971-9EA2-F5AD-7A33-FAAEB0CC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6181C-A4DB-6EC3-3415-AA44978E2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9E506-6264-7D6E-5F31-A36288A78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6697F-FBC1-305A-EB12-45C0B03B6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24259A-6AD6-75C9-492F-17FE04118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1C9D3-19E5-1676-0B48-CCCF1640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2F6234-4D09-0056-E43D-77C485E28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423E4-C5B7-D630-C209-76437718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3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DDF4-EBF4-64AC-5BFB-A1BD7C18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11AB18-9239-C9DF-47B3-46CD2CAA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98D92-A1AB-B464-F777-03BEFD33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BD889-9DBB-ED32-49BB-2C3F041A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6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DB313-6132-5C8B-E198-452E493D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104A1-2704-315A-BE63-46BC192C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DEB33-A326-9347-0C8A-9FA272A1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6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8268-91E4-B4A4-5BEF-E7AD3BF6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2D3FD-9A8E-D928-54B0-562CFF11F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434FF-5548-8CA7-1FBC-2673EFCE8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FC409-37DC-A697-D5A6-465CC8C5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50490-008B-02D4-B145-47941FEC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4705A-3774-A1E1-6CA6-C723E260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96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7EAA-D0EA-E932-1A55-49BACAF4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B8798-5E20-5A7C-4291-2092436CE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AA784-86E0-DF89-5BFE-4ACBCF77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AF975-D6D1-B32C-4D58-21E22A0C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E8ED6-8819-5806-B17B-19011BB1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5284E-1797-3743-B42C-D486B941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9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5263B-81A3-3E8F-C03F-177FFDE3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C9510-0720-5EA7-1751-A68759074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51D86-47ED-3013-A3FD-1F0E47FF3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C24C-D03D-4176-88FF-C201804FED89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9E3C-D5EE-8226-E55A-324D87BAE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FDD16-C8B3-D004-9B96-945CFA784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CDE-E2B8-4B00-9A7F-BF8FC75FC7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8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0D63ED-BBC9-A71D-7A4B-ACF9CFBA2C64}"/>
              </a:ext>
            </a:extLst>
          </p:cNvPr>
          <p:cNvSpPr/>
          <p:nvPr/>
        </p:nvSpPr>
        <p:spPr>
          <a:xfrm>
            <a:off x="492981" y="405517"/>
            <a:ext cx="3625795" cy="6345140"/>
          </a:xfrm>
          <a:prstGeom prst="roundRect">
            <a:avLst/>
          </a:prstGeom>
          <a:solidFill>
            <a:srgbClr val="8859FF"/>
          </a:solidFill>
          <a:ln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DC9F08-0DD1-E39B-BA7E-6C1F16395473}"/>
              </a:ext>
            </a:extLst>
          </p:cNvPr>
          <p:cNvSpPr/>
          <p:nvPr/>
        </p:nvSpPr>
        <p:spPr>
          <a:xfrm>
            <a:off x="4283102" y="1105231"/>
            <a:ext cx="3625795" cy="5033176"/>
          </a:xfrm>
          <a:prstGeom prst="roundRect">
            <a:avLst/>
          </a:prstGeom>
          <a:solidFill>
            <a:srgbClr val="C2A8FF"/>
          </a:solidFill>
          <a:ln>
            <a:solidFill>
              <a:srgbClr val="C2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C5873D-CBCA-37E0-C2A8-002C3D76ECC3}"/>
              </a:ext>
            </a:extLst>
          </p:cNvPr>
          <p:cNvSpPr/>
          <p:nvPr/>
        </p:nvSpPr>
        <p:spPr>
          <a:xfrm>
            <a:off x="8073224" y="1717481"/>
            <a:ext cx="3625795" cy="3760968"/>
          </a:xfrm>
          <a:prstGeom prst="roundRect">
            <a:avLst/>
          </a:prstGeom>
          <a:solidFill>
            <a:srgbClr val="D7C8FF"/>
          </a:solidFill>
          <a:ln>
            <a:solidFill>
              <a:srgbClr val="D7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79BBE5-5549-7D28-77FE-CF6D9A13DE1B}"/>
              </a:ext>
            </a:extLst>
          </p:cNvPr>
          <p:cNvSpPr txBox="1"/>
          <p:nvPr/>
        </p:nvSpPr>
        <p:spPr>
          <a:xfrm>
            <a:off x="4849017" y="143907"/>
            <a:ext cx="3753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Inter" panose="020B0502030000000004"/>
              </a:rPr>
              <a:t>Idea &amp; </a:t>
            </a:r>
            <a:r>
              <a:rPr lang="en-US" sz="2800" dirty="0">
                <a:latin typeface="Inter" panose="020B0502030000000004"/>
              </a:rPr>
              <a:t>Insight Funnel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DB900-6D62-9D49-2430-B3CE2EF64D71}"/>
              </a:ext>
            </a:extLst>
          </p:cNvPr>
          <p:cNvSpPr txBox="1"/>
          <p:nvPr/>
        </p:nvSpPr>
        <p:spPr>
          <a:xfrm>
            <a:off x="1464980" y="667127"/>
            <a:ext cx="1681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Inter" panose="020B0502030000000004"/>
              </a:rPr>
              <a:t>Could do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4970E1-FAA7-8F03-56BA-67223374F30D}"/>
              </a:ext>
            </a:extLst>
          </p:cNvPr>
          <p:cNvSpPr txBox="1"/>
          <p:nvPr/>
        </p:nvSpPr>
        <p:spPr>
          <a:xfrm>
            <a:off x="5345665" y="1317371"/>
            <a:ext cx="1500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Inter" panose="020B0502030000000004"/>
              </a:rPr>
              <a:t>Should 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5C716F-4E27-916E-A926-3E2DEC544F70}"/>
              </a:ext>
            </a:extLst>
          </p:cNvPr>
          <p:cNvSpPr txBox="1"/>
          <p:nvPr/>
        </p:nvSpPr>
        <p:spPr>
          <a:xfrm>
            <a:off x="9248465" y="1946228"/>
            <a:ext cx="1275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Inter" panose="020B0502030000000004"/>
              </a:rPr>
              <a:t>Must do</a:t>
            </a:r>
          </a:p>
        </p:txBody>
      </p:sp>
    </p:spTree>
    <p:extLst>
      <p:ext uri="{BB962C8B-B14F-4D97-AF65-F5344CB8AC3E}">
        <p14:creationId xmlns:p14="http://schemas.microsoft.com/office/powerpoint/2010/main" val="361974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2023-240523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>2031-09-29T22:00:00+00:00</rkDeletionDate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Props1.xml><?xml version="1.0" encoding="utf-8"?>
<ds:datastoreItem xmlns:ds="http://schemas.openxmlformats.org/officeDocument/2006/customXml" ds:itemID="{34825EFF-6338-466C-931D-E2F98651B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023EA-E79F-44D3-9479-BFA6078EAD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EA796F-A271-4DAC-B88B-37BDC1526F80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9a29e298-6711-4c2e-b998-25b6d616e0da"/>
    <ds:schemaRef ds:uri="http://schemas.openxmlformats.org/package/2006/metadata/core-properties"/>
    <ds:schemaRef ds:uri="d04ac8df-6fd2-482f-b819-b97b1136af7f"/>
    <ds:schemaRef ds:uri="14bfd2bb-3d4a-4549-9197-f3410a8da64b"/>
    <ds:schemaRef ds:uri="http://www.w3.org/XML/1998/namespace"/>
    <ds:schemaRef ds:uri="0248c0ea-29d7-4d74-b0ca-d2033b5a6160"/>
    <ds:schemaRef ds:uri="e220af6b-6bbf-4e77-9768-978fa9cfcb66"/>
    <ds:schemaRef ds:uri="abbeec68-b05e-4e2e-88e5-2ac3e13fe8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Meier</dc:creator>
  <cp:lastModifiedBy>Karen Kisakeni Sørensen</cp:lastModifiedBy>
  <cp:revision>2</cp:revision>
  <dcterms:created xsi:type="dcterms:W3CDTF">2023-09-26T12:13:15Z</dcterms:created>
  <dcterms:modified xsi:type="dcterms:W3CDTF">2023-10-02T11:01:45Z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OpenConfidential">
    <vt:lpwstr>8;#Open|5b634c15-81a0-4474-a1b9-c7fcf95d35c4</vt:lpwstr>
  </property>
  <property fmtid="{D5CDD505-2E9C-101B-9397-08002B2CF9AE}" pid="7" name="rkDocDirection">
    <vt:lpwstr>9;#Internal|bf6bc60c-60b7-4f48-b412-c18e1ee58d20</vt:lpwstr>
  </property>
  <property fmtid="{D5CDD505-2E9C-101B-9397-08002B2CF9AE}" pid="8" name="rkDocumentStatus">
    <vt:lpwstr>10;#Final|9ae6fcd9-b451-46c0-9019-188a10b11456</vt:lpwstr>
  </property>
  <property fmtid="{D5CDD505-2E9C-101B-9397-08002B2CF9AE}" pid="9" name="rkProcess">
    <vt:lpwstr>94;#Global|95facd43-4c32-4e9a-9df5-67821726541f</vt:lpwstr>
  </property>
</Properties>
</file>