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9" r:id="rId5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 varScale="1">
        <p:scale>
          <a:sx n="89" d="100"/>
          <a:sy n="89" d="100"/>
        </p:scale>
        <p:origin x="114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Kisakeni Sørensen" userId="7fe41eb5-7f12-4d30-9dd4-a2c0ddf6b2ed" providerId="ADAL" clId="{378C68A3-DD7D-4A77-93B1-B0086E27A331}"/>
    <pc:docChg chg="modSld">
      <pc:chgData name="Karen Kisakeni Sørensen" userId="7fe41eb5-7f12-4d30-9dd4-a2c0ddf6b2ed" providerId="ADAL" clId="{378C68A3-DD7D-4A77-93B1-B0086E27A331}" dt="2023-10-02T11:01:44.480" v="0" actId="20577"/>
      <pc:docMkLst>
        <pc:docMk/>
      </pc:docMkLst>
      <pc:sldChg chg="modSp mod">
        <pc:chgData name="Karen Kisakeni Sørensen" userId="7fe41eb5-7f12-4d30-9dd4-a2c0ddf6b2ed" providerId="ADAL" clId="{378C68A3-DD7D-4A77-93B1-B0086E27A331}" dt="2023-10-02T11:01:44.480" v="0" actId="20577"/>
        <pc:sldMkLst>
          <pc:docMk/>
          <pc:sldMk cId="3619744789" sldId="269"/>
        </pc:sldMkLst>
        <pc:spChg chg="mod">
          <ac:chgData name="Karen Kisakeni Sørensen" userId="7fe41eb5-7f12-4d30-9dd4-a2c0ddf6b2ed" providerId="ADAL" clId="{378C68A3-DD7D-4A77-93B1-B0086E27A331}" dt="2023-10-02T11:01:44.480" v="0" actId="20577"/>
          <ac:spMkLst>
            <pc:docMk/>
            <pc:sldMk cId="3619744789" sldId="269"/>
            <ac:spMk id="7" creationId="{B179BBE5-5549-7D28-77FE-CF6D9A13DE1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A1688-7593-0DAC-A618-332D2D429A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83FB4E-6EE6-C098-EC3C-0849363732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71F326-AAC4-A764-B7B4-18996B92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DC24C-D03D-4176-88FF-C201804FED89}" type="datetimeFigureOut">
              <a:rPr lang="da-DK" smtClean="0"/>
              <a:t>02-10-2023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037E3-68B4-0B14-EFD0-EF11D9A93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D0332B-2B93-3F3A-119F-BF4C18E91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9CDE-E2B8-4B00-9A7F-BF8FC75FC739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46895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C3A24-1477-50A0-8F48-A811A2D86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E880DD-8103-D82C-F546-06F1796C2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DA488F-E6A7-52C3-DE76-95F8FE02C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DC24C-D03D-4176-88FF-C201804FED89}" type="datetimeFigureOut">
              <a:rPr lang="da-DK" smtClean="0"/>
              <a:t>02-10-2023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A59B4E-0926-E3F4-C635-2F6D88544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4FB5BE-5F4E-1780-30AE-0B4F9E16A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9CDE-E2B8-4B00-9A7F-BF8FC75FC739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83164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7591FF-DF73-716E-8BAF-761D76F4AA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D75F0F-18F0-B319-5C83-5B6C59D419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DF3F96-B8A0-F011-A62F-ACEB1B823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DC24C-D03D-4176-88FF-C201804FED89}" type="datetimeFigureOut">
              <a:rPr lang="da-DK" smtClean="0"/>
              <a:t>02-10-2023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71EB22-7FE2-EFEC-F696-BD540D140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57E297-5FEC-B74D-A710-F398D1237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9CDE-E2B8-4B00-9A7F-BF8FC75FC739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06081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754C7-4F88-67DA-3D2E-8DB889025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41D46-8A5F-9286-6467-FE969975F7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8F2963-3E42-3B45-9CEC-E67013EDB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DC24C-D03D-4176-88FF-C201804FED89}" type="datetimeFigureOut">
              <a:rPr lang="da-DK" smtClean="0"/>
              <a:t>02-10-2023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D75352-63B6-3AFA-228B-B40B74FBA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EB40A7-78F7-10C9-CA8F-7068047F0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9CDE-E2B8-4B00-9A7F-BF8FC75FC739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2329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61B12-72D3-8B58-FB75-EA087576C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89CF10-6C73-6882-945D-55C43A5411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72E521-7135-9BD8-2D24-0B29BBF52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DC24C-D03D-4176-88FF-C201804FED89}" type="datetimeFigureOut">
              <a:rPr lang="da-DK" smtClean="0"/>
              <a:t>02-10-2023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66943-2A69-6982-32B8-9B8EE8459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482CF-2A6C-12E5-811E-EAAF631D3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9CDE-E2B8-4B00-9A7F-BF8FC75FC739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19109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220BD-EA1F-6378-7FB9-DAA7AA13B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5F086-430D-D9F7-3F7A-34CF0B6A40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840FBD-901A-58E6-E61B-DABF995855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51A21B-C802-8FA4-2EDD-2237300DD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DC24C-D03D-4176-88FF-C201804FED89}" type="datetimeFigureOut">
              <a:rPr lang="da-DK" smtClean="0"/>
              <a:t>02-10-2023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C5C2E1-C611-2989-F59E-6D438C2E4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9C9C51-FEB3-7543-9EF2-EB1124493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9CDE-E2B8-4B00-9A7F-BF8FC75FC739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65154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60971-9EA2-F5AD-7A33-FAAEB0CC8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36181C-A4DB-6EC3-3415-AA44978E28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C9E506-6264-7D6E-5F31-A36288A785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E6697F-FBC1-305A-EB12-45C0B03B6A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24259A-6AD6-75C9-492F-17FE041184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C1C9D3-19E5-1676-0B48-CCCF16408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DC24C-D03D-4176-88FF-C201804FED89}" type="datetimeFigureOut">
              <a:rPr lang="da-DK" smtClean="0"/>
              <a:t>02-10-2023</a:t>
            </a:fld>
            <a:endParaRPr lang="da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2F6234-4D09-0056-E43D-77C485E28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8423E4-C5B7-D630-C209-764377188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9CDE-E2B8-4B00-9A7F-BF8FC75FC739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33318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FDDF4-EBF4-64AC-5BFB-A1BD7C18B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11AB18-9239-C9DF-47B3-46CD2CAA6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DC24C-D03D-4176-88FF-C201804FED89}" type="datetimeFigureOut">
              <a:rPr lang="da-DK" smtClean="0"/>
              <a:t>02-10-2023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F98D92-A1AB-B464-F777-03BEFD33D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BBD889-9DBB-ED32-49BB-2C3F041AD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9CDE-E2B8-4B00-9A7F-BF8FC75FC739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34682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6DB313-6132-5C8B-E198-452E493DD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DC24C-D03D-4176-88FF-C201804FED89}" type="datetimeFigureOut">
              <a:rPr lang="da-DK" smtClean="0"/>
              <a:t>02-10-2023</a:t>
            </a:fld>
            <a:endParaRPr lang="da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1104A1-2704-315A-BE63-46BC192C5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6DEB33-A326-9347-0C8A-9FA272A19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9CDE-E2B8-4B00-9A7F-BF8FC75FC739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87360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38268-91E4-B4A4-5BEF-E7AD3BF6A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D2D3FD-9A8E-D928-54B0-562CFF11F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8434FF-5548-8CA7-1FBC-2673EFCE8A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BFC409-37DC-A697-D5A6-465CC8C5F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DC24C-D03D-4176-88FF-C201804FED89}" type="datetimeFigureOut">
              <a:rPr lang="da-DK" smtClean="0"/>
              <a:t>02-10-2023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750490-008B-02D4-B145-47941FECA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64705A-3774-A1E1-6CA6-C723E2605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9CDE-E2B8-4B00-9A7F-BF8FC75FC739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19962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E7EAA-D0EA-E932-1A55-49BACAF49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6B8798-5E20-5A7C-4291-2092436CEF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BAA784-86E0-DF89-5BFE-4ACBCF7735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BAF975-D6D1-B32C-4D58-21E22A0C4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DC24C-D03D-4176-88FF-C201804FED89}" type="datetimeFigureOut">
              <a:rPr lang="da-DK" smtClean="0"/>
              <a:t>02-10-2023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0E8ED6-8819-5806-B17B-19011BB10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C5284E-1797-3743-B42C-D486B941A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9CDE-E2B8-4B00-9A7F-BF8FC75FC739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87949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15263B-81A3-3E8F-C03F-177FFDE3D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4C9510-0720-5EA7-1751-A687590748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651D86-47ED-3013-A3FD-1F0E47FF3B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DC24C-D03D-4176-88FF-C201804FED89}" type="datetimeFigureOut">
              <a:rPr lang="da-DK" smtClean="0"/>
              <a:t>02-10-2023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59E3C-D5EE-8226-E55A-324D87BAE4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FDD16-C8B3-D004-9B96-945CFA7843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C9CDE-E2B8-4B00-9A7F-BF8FC75FC739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10892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E0D63ED-BBC9-A71D-7A4B-ACF9CFBA2C64}"/>
              </a:ext>
            </a:extLst>
          </p:cNvPr>
          <p:cNvSpPr/>
          <p:nvPr/>
        </p:nvSpPr>
        <p:spPr>
          <a:xfrm>
            <a:off x="492981" y="405517"/>
            <a:ext cx="3625795" cy="6345140"/>
          </a:xfrm>
          <a:prstGeom prst="roundRect">
            <a:avLst/>
          </a:prstGeom>
          <a:solidFill>
            <a:srgbClr val="8859FF"/>
          </a:solidFill>
          <a:ln>
            <a:solidFill>
              <a:srgbClr val="885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FDC9F08-0DD1-E39B-BA7E-6C1F16395473}"/>
              </a:ext>
            </a:extLst>
          </p:cNvPr>
          <p:cNvSpPr/>
          <p:nvPr/>
        </p:nvSpPr>
        <p:spPr>
          <a:xfrm>
            <a:off x="4283102" y="1105231"/>
            <a:ext cx="3625795" cy="5033176"/>
          </a:xfrm>
          <a:prstGeom prst="roundRect">
            <a:avLst/>
          </a:prstGeom>
          <a:solidFill>
            <a:srgbClr val="C2A8FF"/>
          </a:solidFill>
          <a:ln>
            <a:solidFill>
              <a:srgbClr val="C2A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EC5873D-CBCA-37E0-C2A8-002C3D76ECC3}"/>
              </a:ext>
            </a:extLst>
          </p:cNvPr>
          <p:cNvSpPr/>
          <p:nvPr/>
        </p:nvSpPr>
        <p:spPr>
          <a:xfrm>
            <a:off x="8073224" y="1717481"/>
            <a:ext cx="3625795" cy="3760968"/>
          </a:xfrm>
          <a:prstGeom prst="roundRect">
            <a:avLst/>
          </a:prstGeom>
          <a:solidFill>
            <a:srgbClr val="D7C8FF"/>
          </a:solidFill>
          <a:ln>
            <a:solidFill>
              <a:srgbClr val="D7C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179BBE5-5549-7D28-77FE-CF6D9A13DE1B}"/>
              </a:ext>
            </a:extLst>
          </p:cNvPr>
          <p:cNvSpPr txBox="1"/>
          <p:nvPr/>
        </p:nvSpPr>
        <p:spPr>
          <a:xfrm>
            <a:off x="4849017" y="143907"/>
            <a:ext cx="37535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Inter" panose="020B0502030000000004"/>
              </a:rPr>
              <a:t>Idea &amp; </a:t>
            </a:r>
            <a:r>
              <a:rPr lang="en-US" sz="2800" dirty="0">
                <a:latin typeface="Inter" panose="020B0502030000000004"/>
              </a:rPr>
              <a:t>Insight Funnel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5EDB900-6D62-9D49-2430-B3CE2EF64D71}"/>
              </a:ext>
            </a:extLst>
          </p:cNvPr>
          <p:cNvSpPr txBox="1"/>
          <p:nvPr/>
        </p:nvSpPr>
        <p:spPr>
          <a:xfrm>
            <a:off x="1464980" y="667127"/>
            <a:ext cx="16817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Inter" panose="020B0502030000000004"/>
              </a:rPr>
              <a:t>Could do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84970E1-FAA7-8F03-56BA-67223374F30D}"/>
              </a:ext>
            </a:extLst>
          </p:cNvPr>
          <p:cNvSpPr txBox="1"/>
          <p:nvPr/>
        </p:nvSpPr>
        <p:spPr>
          <a:xfrm>
            <a:off x="5345665" y="1317371"/>
            <a:ext cx="1500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Inter" panose="020B0502030000000004"/>
              </a:rPr>
              <a:t>Should do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35C716F-4E27-916E-A926-3E2DEC544F70}"/>
              </a:ext>
            </a:extLst>
          </p:cNvPr>
          <p:cNvSpPr txBox="1"/>
          <p:nvPr/>
        </p:nvSpPr>
        <p:spPr>
          <a:xfrm>
            <a:off x="9248465" y="1946228"/>
            <a:ext cx="12753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Inter" panose="020B0502030000000004"/>
              </a:rPr>
              <a:t>Must do</a:t>
            </a:r>
          </a:p>
        </p:txBody>
      </p:sp>
    </p:spTree>
    <p:extLst>
      <p:ext uri="{BB962C8B-B14F-4D97-AF65-F5344CB8AC3E}">
        <p14:creationId xmlns:p14="http://schemas.microsoft.com/office/powerpoint/2010/main" val="3619744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RK Document" ma:contentTypeID="0x010100BAF7254234723E48BEAA5279D19E83B80071A4DE9977CE5C44A7C2697AAD021DA5" ma:contentTypeVersion="29" ma:contentTypeDescription="Create a new document." ma:contentTypeScope="" ma:versionID="3bfbd313ede7efe9cb67f16d67f76496">
  <xsd:schema xmlns:xsd="http://www.w3.org/2001/XMLSchema" xmlns:xs="http://www.w3.org/2001/XMLSchema" xmlns:p="http://schemas.microsoft.com/office/2006/metadata/properties" xmlns:ns2="d04ac8df-6fd2-482f-b819-b97b1136af7f" xmlns:ns3="9a29e298-6711-4c2e-b998-25b6d616e0da" xmlns:ns4="abbeec68-b05e-4e2e-88e5-2ac3e13fe809" xmlns:ns5="e220af6b-6bbf-4e77-9768-978fa9cfcb66" xmlns:ns6="14bfd2bb-3d4a-4549-9197-f3410a8da64b" xmlns:ns7="0248c0ea-29d7-4d74-b0ca-d2033b5a6160" targetNamespace="http://schemas.microsoft.com/office/2006/metadata/properties" ma:root="true" ma:fieldsID="912144e763c5e4e3ef02e4ed9a0c6d29" ns2:_="" ns3:_="" ns4:_="" ns5:_="" ns6:_="" ns7:_="">
    <xsd:import namespace="d04ac8df-6fd2-482f-b819-b97b1136af7f"/>
    <xsd:import namespace="9a29e298-6711-4c2e-b998-25b6d616e0da"/>
    <xsd:import namespace="abbeec68-b05e-4e2e-88e5-2ac3e13fe809"/>
    <xsd:import namespace="e220af6b-6bbf-4e77-9768-978fa9cfcb66"/>
    <xsd:import namespace="14bfd2bb-3d4a-4549-9197-f3410a8da64b"/>
    <xsd:import namespace="0248c0ea-29d7-4d74-b0ca-d2033b5a6160"/>
    <xsd:element name="properties">
      <xsd:complexType>
        <xsd:sequence>
          <xsd:element name="documentManagement">
            <xsd:complexType>
              <xsd:all>
                <xsd:element ref="ns2:rkActDate" minOccurs="0"/>
                <xsd:element ref="ns2:rkDeletionDate" minOccurs="0"/>
                <xsd:element ref="ns2:rkYellowNoteDoc" minOccurs="0"/>
                <xsd:element ref="ns2:rkDocumentAdvis" minOccurs="0"/>
                <xsd:element ref="ns2:rkArchivingPeriod" minOccurs="0"/>
                <xsd:element ref="ns4:wp_tag" minOccurs="0"/>
                <xsd:element ref="ns4:wpDocumentId" minOccurs="0"/>
                <xsd:element ref="ns5:wp_entitynamefield" minOccurs="0"/>
                <xsd:element ref="ns2:wpBusinessModule" minOccurs="0"/>
                <xsd:element ref="ns2:rkProjectNumber" minOccurs="0"/>
                <xsd:element ref="ns2:rkCaseID" minOccurs="0"/>
                <xsd:element ref="ns5:rkParentCase" minOccurs="0"/>
                <xsd:element ref="ns5:rkParentCase_x003a_Name" minOccurs="0"/>
                <xsd:element ref="ns6:wpItemlocation" minOccurs="0"/>
                <xsd:element ref="ns7:rkRelatedDoc" minOccurs="0"/>
                <xsd:element ref="ns2:rkConfidential" minOccurs="0"/>
                <xsd:element ref="ns5:l0b87f47b5fd40b6a4e348aaf4c7e8b4" minOccurs="0"/>
                <xsd:element ref="ns2:e5404abefda04403849637b8b186ca8b" minOccurs="0"/>
                <xsd:element ref="ns5:o11674a1c5194f539b8fac7b8bdf8889" minOccurs="0"/>
                <xsd:element ref="ns2:p8b010f7df5842dca681a0912c2bcab2" minOccurs="0"/>
                <xsd:element ref="ns3:TaxCatchAllLabel" minOccurs="0"/>
                <xsd:element ref="ns3:TaxCatchAll" minOccurs="0"/>
                <xsd:element ref="ns5:d923a72535ef400db5bb91fb99033a1e" minOccurs="0"/>
                <xsd:element ref="ns2:a30301ec14f1485491da311a88d487d0" minOccurs="0"/>
                <xsd:element ref="ns5:MediaServiceMetadata" minOccurs="0"/>
                <xsd:element ref="ns5:MediaServiceFastMetadata" minOccurs="0"/>
                <xsd:element ref="ns5:MediaServiceAutoKeyPoints" minOccurs="0"/>
                <xsd:element ref="ns5:MediaServiceKeyPoints" minOccurs="0"/>
                <xsd:element ref="ns5:lcf76f155ced4ddcb4097134ff3c332f" minOccurs="0"/>
                <xsd:element ref="ns5:MediaServiceGenerationTime" minOccurs="0"/>
                <xsd:element ref="ns5:MediaServiceEventHashCode" minOccurs="0"/>
                <xsd:element ref="ns5:MediaServiceSearchProperties" minOccurs="0"/>
                <xsd:element ref="ns5:zpaGDPR_Sag_Beregnet" minOccurs="0"/>
                <xsd:element ref="ns5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4ac8df-6fd2-482f-b819-b97b1136af7f" elementFormDefault="qualified">
    <xsd:import namespace="http://schemas.microsoft.com/office/2006/documentManagement/types"/>
    <xsd:import namespace="http://schemas.microsoft.com/office/infopath/2007/PartnerControls"/>
    <xsd:element name="rkActDate" ma:index="2" nillable="true" ma:displayName="Date of document creation" ma:description="If you upload an already existing document, you can use this field to note the original date of creating the document." ma:format="DateOnly" ma:internalName="rkActDate" ma:readOnly="false">
      <xsd:simpleType>
        <xsd:restriction base="dms:DateTime"/>
      </xsd:simpleType>
    </xsd:element>
    <xsd:element name="rkDeletionDate" ma:index="3" nillable="true" ma:displayName="Deletion Date" ma:description="" ma:format="DateOnly" ma:internalName="rkDeletionDate" ma:readOnly="false">
      <xsd:simpleType>
        <xsd:restriction base="dms:DateTime"/>
      </xsd:simpleType>
    </xsd:element>
    <xsd:element name="rkYellowNoteDoc" ma:index="4" nillable="true" ma:displayName="Yellow Note Doc" ma:internalName="rkYellowNoteDoc" ma:readOnly="false">
      <xsd:simpleType>
        <xsd:restriction base="dms:Note">
          <xsd:maxLength value="255"/>
        </xsd:restriction>
      </xsd:simpleType>
    </xsd:element>
    <xsd:element name="rkDocumentAdvis" ma:index="7" nillable="true" ma:displayName="Document Advis" ma:hidden="true" ma:internalName="rkDocumentAdvis" ma:readOnly="false">
      <xsd:simpleType>
        <xsd:restriction base="dms:Note"/>
      </xsd:simpleType>
    </xsd:element>
    <xsd:element name="rkArchivingPeriod" ma:index="8" nillable="true" ma:displayName="Archiving Period" ma:default="2019-2024" ma:hidden="true" ma:internalName="rkArchivingPeriod" ma:readOnly="false">
      <xsd:simpleType>
        <xsd:restriction base="dms:Text">
          <xsd:maxLength value="255"/>
        </xsd:restriction>
      </xsd:simpleType>
    </xsd:element>
    <xsd:element name="wpBusinessModule" ma:index="12" nillable="true" ma:displayName="Business Module" ma:default="LK Sager" ma:hidden="true" ma:internalName="wpBusinessModule" ma:readOnly="false">
      <xsd:simpleType>
        <xsd:restriction base="dms:Text"/>
      </xsd:simpleType>
    </xsd:element>
    <xsd:element name="rkProjectNumber" ma:index="13" nillable="true" ma:displayName="Project Number" ma:default="" ma:hidden="true" ma:internalName="rkProjectNumber" ma:readOnly="false">
      <xsd:simpleType>
        <xsd:restriction base="dms:Text">
          <xsd:maxLength value="255"/>
        </xsd:restriction>
      </xsd:simpleType>
    </xsd:element>
    <xsd:element name="rkCaseID" ma:index="16" nillable="true" ma:displayName="Case ID" ma:default="LK-2022-000562" ma:hidden="true" ma:internalName="rkCaseID" ma:readOnly="false">
      <xsd:simpleType>
        <xsd:restriction base="dms:Text">
          <xsd:maxLength value="255"/>
        </xsd:restriction>
      </xsd:simpleType>
    </xsd:element>
    <xsd:element name="rkConfidential" ma:index="26" nillable="true" ma:displayName="Confidential" ma:default="False" ma:description="" ma:internalName="rkConfidential" ma:readOnly="false">
      <xsd:simpleType>
        <xsd:restriction base="dms:Boolean"/>
      </xsd:simpleType>
    </xsd:element>
    <xsd:element name="e5404abefda04403849637b8b186ca8b" ma:index="28" nillable="true" ma:taxonomy="true" ma:internalName="e5404abefda04403849637b8b186ca8b" ma:taxonomyFieldName="rkDocumentStatus" ma:displayName="Document Status" ma:readOnly="false" ma:default="2;#Final|9ae6fcd9-b451-46c0-9019-188a10b11456" ma:fieldId="{e5404abe-fda0-4403-8496-37b8b186ca8b}" ma:sspId="a6bba7c3-5107-49f1-abb3-1b46ebc15f72" ma:termSetId="78361e7a-d923-40e8-a730-0048d23b6454" ma:anchorId="a29111a7-f711-4224-8350-0bd8393b3a0f" ma:open="false" ma:isKeyword="false">
      <xsd:complexType>
        <xsd:sequence>
          <xsd:element ref="pc:Terms" minOccurs="0" maxOccurs="1"/>
        </xsd:sequence>
      </xsd:complexType>
    </xsd:element>
    <xsd:element name="p8b010f7df5842dca681a0912c2bcab2" ma:index="31" nillable="true" ma:taxonomy="true" ma:internalName="p8b010f7df5842dca681a0912c2bcab2" ma:taxonomyFieldName="rkDocDirection" ma:displayName="Document Direction" ma:readOnly="false" ma:default="1;#Internal|bf6bc60c-60b7-4f48-b412-c18e1ee58d20" ma:fieldId="{98b010f7-df58-42dc-a681-a0912c2bcab2}" ma:sspId="a6bba7c3-5107-49f1-abb3-1b46ebc15f72" ma:termSetId="79fb452f-4e81-49d7-bc6b-6702f6ca3880" ma:anchorId="ff9dba2f-780a-414f-8471-20c97a51bfc6" ma:open="false" ma:isKeyword="false">
      <xsd:complexType>
        <xsd:sequence>
          <xsd:element ref="pc:Terms" minOccurs="0" maxOccurs="1"/>
        </xsd:sequence>
      </xsd:complexType>
    </xsd:element>
    <xsd:element name="a30301ec14f1485491da311a88d487d0" ma:index="37" nillable="true" ma:taxonomy="true" ma:internalName="a30301ec14f1485491da311a88d487d0" ma:taxonomyFieldName="rkOpenConfidential" ma:displayName="Open/Confidential" ma:readOnly="false" ma:default="" ma:fieldId="{a30301ec-14f1-4854-91da-311a88d487d0}" ma:sspId="a6bba7c3-5107-49f1-abb3-1b46ebc15f72" ma:termSetId="a89445e1-73f4-4940-9c6c-20c6e19149d6" ma:anchorId="38c548bf-e54a-488a-9205-2631695ae108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29e298-6711-4c2e-b998-25b6d616e0da" elementFormDefault="qualified">
    <xsd:import namespace="http://schemas.microsoft.com/office/2006/documentManagement/types"/>
    <xsd:import namespace="http://schemas.microsoft.com/office/infopath/2007/PartnerControls"/>
    <xsd:element name="TaxCatchAllLabel" ma:index="32" nillable="true" ma:displayName="Taxonomy Catch All Column1" ma:hidden="true" ma:list="{80cadffb-3d8b-49e3-95b9-f1883cfd8ea0}" ma:internalName="TaxCatchAllLabel" ma:readOnly="true" ma:showField="CatchAllDataLabel" ma:web="9a29e298-6711-4c2e-b998-25b6d616e0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33" nillable="true" ma:displayName="Taxonomy Catch All Column" ma:hidden="true" ma:list="{80cadffb-3d8b-49e3-95b9-f1883cfd8ea0}" ma:internalName="TaxCatchAll" ma:showField="CatchAllData" ma:web="9a29e298-6711-4c2e-b998-25b6d616e0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beec68-b05e-4e2e-88e5-2ac3e13fe809" elementFormDefault="qualified">
    <xsd:import namespace="http://schemas.microsoft.com/office/2006/documentManagement/types"/>
    <xsd:import namespace="http://schemas.microsoft.com/office/infopath/2007/PartnerControls"/>
    <xsd:element name="wp_tag" ma:index="9" nillable="true" ma:displayName="Stage tag" ma:default="Open" ma:internalName="wp_tag" ma:readOnly="false">
      <xsd:simpleType>
        <xsd:restriction base="dms:Text"/>
      </xsd:simpleType>
    </xsd:element>
    <xsd:element name="wpDocumentId" ma:index="10" nillable="true" ma:displayName="Document ID" ma:description="This field is can be used as a unique Document ID set by the WorkPoint Numerator Service" ma:hidden="true" ma:internalName="wpDocumentId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0af6b-6bbf-4e77-9768-978fa9cfcb66" elementFormDefault="qualified">
    <xsd:import namespace="http://schemas.microsoft.com/office/2006/documentManagement/types"/>
    <xsd:import namespace="http://schemas.microsoft.com/office/infopath/2007/PartnerControls"/>
    <xsd:element name="wp_entitynamefield" ma:index="11" nillable="true" ma:displayName="Case name" ma:default="2022 Digital innovation toolbox" ma:hidden="true" ma:internalName="wp_entitynamefield" ma:readOnly="false">
      <xsd:simpleType>
        <xsd:restriction base="dms:Text"/>
      </xsd:simpleType>
    </xsd:element>
    <xsd:element name="rkParentCase" ma:index="18" nillable="true" ma:displayName="Parent Case ID" ma:default="" ma:hidden="true" ma:internalName="rkParentCase" ma:readOnly="false">
      <xsd:simpleType>
        <xsd:restriction base="dms:Text"/>
      </xsd:simpleType>
    </xsd:element>
    <xsd:element name="rkParentCase_x003a_Name" ma:index="19" nillable="true" ma:displayName="Parent Case" ma:default="" ma:hidden="true" ma:internalName="rkParentCase_x003a_Name" ma:readOnly="false">
      <xsd:simpleType>
        <xsd:restriction base="dms:Text"/>
      </xsd:simpleType>
    </xsd:element>
    <xsd:element name="l0b87f47b5fd40b6a4e348aaf4c7e8b4" ma:index="27" nillable="true" ma:taxonomy="true" ma:internalName="l0b87f47b5fd40b6a4e348aaf4c7e8b4" ma:taxonomyFieldName="rkProcess" ma:displayName="Process" ma:readOnly="false" ma:default="94;#Global|95facd43-4c32-4e9a-9df5-67821726541f" ma:fieldId="{50b87f47-b5fd-40b6-a4e3-48aaf4c7e8b4}" ma:sspId="a6bba7c3-5107-49f1-abb3-1b46ebc15f72" ma:termSetId="00571633-8780-43e7-b6b1-637829dbeb78" ma:anchorId="22bfe7ec-e31c-43a5-822a-3141cd045829" ma:open="false" ma:isKeyword="false">
      <xsd:complexType>
        <xsd:sequence>
          <xsd:element ref="pc:Terms" minOccurs="0" maxOccurs="1"/>
        </xsd:sequence>
      </xsd:complexType>
    </xsd:element>
    <xsd:element name="o11674a1c5194f539b8fac7b8bdf8889" ma:index="30" nillable="true" ma:taxonomy="true" ma:internalName="o11674a1c5194f539b8fac7b8bdf8889" ma:taxonomyFieldName="rkCaseRespUnit" ma:displayName="Case Responsible Unit" ma:readOnly="false" ma:default="267;#International afdeling:Technical Quality ＆ Impact|c9b49345-7375-4e11-a10f-4dbbde3a29a3" ma:fieldId="{811674a1-c519-4f53-9b8f-ac7b8bdf8889}" ma:sspId="a6bba7c3-5107-49f1-abb3-1b46ebc15f72" ma:termSetId="8e0c7b93-44db-40e5-8783-45b8f0433ae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923a72535ef400db5bb91fb99033a1e" ma:index="34" nillable="true" ma:taxonomy="true" ma:internalName="d923a72535ef400db5bb91fb99033a1e" ma:taxonomyFieldName="rkSubject" ma:displayName="Subject" ma:readOnly="false" ma:default="42;#Project Development|ea95ca56-4593-4ddf-bb44-4d625fd703e5;#174;##Analysis|7e18c5fb-c3db-441a-a13c-b4c3de5cbd2f;#85;##Project|f4133c07-e6aa-4462-92ac-ead541b4bde8;#112;##Other technical support|326b5b11-6654-4a99-bd56-b9afc928570a;#155;##Capacity Building|598d68aa-623d-45ec-bceb-d205edf42155;#93;##Strategy ＆ Prioritisation|7e0e2e56-07ae-4f0b-84da-e6e3da9508c1" ma:fieldId="{d923a725-35ef-400d-b5bb-91fb99033a1e}" ma:taxonomyMulti="true" ma:sspId="a6bba7c3-5107-49f1-abb3-1b46ebc15f72" ma:termSetId="c39bd6dd-8752-448c-817a-60b94217b09a" ma:anchorId="877d3b0b-78a5-436d-b780-b7d2507d4384" ma:open="false" ma:isKeyword="false">
      <xsd:complexType>
        <xsd:sequence>
          <xsd:element ref="pc:Terms" minOccurs="0" maxOccurs="1"/>
        </xsd:sequence>
      </xsd:complexType>
    </xsd:element>
    <xsd:element name="MediaServiceMetadata" ma:index="3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4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43" nillable="true" ma:taxonomy="true" ma:internalName="lcf76f155ced4ddcb4097134ff3c332f" ma:taxonomyFieldName="MediaServiceImageTags" ma:displayName="Image Tags" ma:readOnly="false" ma:fieldId="{5cf76f15-5ced-4ddc-b409-7134ff3c332f}" ma:taxonomyMulti="true" ma:sspId="a6bba7c3-5107-49f1-abb3-1b46ebc15f7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4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4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zpaGDPR_Sag_Beregnet" ma:index="47" nillable="true" ma:displayName="GDPR_Sag_Beregnet" ma:default="" ma:internalName="zpaGDPR_Sag_Beregnet" ma:readOnly="false">
      <xsd:simpleType>
        <xsd:restriction base="dms:Text"/>
      </xsd:simpleType>
    </xsd:element>
    <xsd:element name="MediaServiceObjectDetectorVersions" ma:index="4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bfd2bb-3d4a-4549-9197-f3410a8da64b" elementFormDefault="qualified">
    <xsd:import namespace="http://schemas.microsoft.com/office/2006/documentManagement/types"/>
    <xsd:import namespace="http://schemas.microsoft.com/office/infopath/2007/PartnerControls"/>
    <xsd:element name="wpItemlocation" ma:index="22" nillable="true" ma:displayName="wpItemLocation" ma:default="52f89f3b39354c7c9851847cb57fcabb;4a4729547dea44959d8bce78817e3c8e;8718;" ma:internalName="wpItem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48c0ea-29d7-4d74-b0ca-d2033b5a6160" elementFormDefault="qualified">
    <xsd:import namespace="http://schemas.microsoft.com/office/2006/documentManagement/types"/>
    <xsd:import namespace="http://schemas.microsoft.com/office/infopath/2007/PartnerControls"/>
    <xsd:element name="rkRelatedDoc" ma:index="25" nillable="true" ma:displayName="Related document" ma:hidden="true" ma:list="{e220af6b-6bbf-4e77-9768-978fa9cfcb66}" ma:internalName="rkRelatedDoc" ma:readOnly="false" ma:showField="Title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1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kParentCase_x003a_Name xmlns="e220af6b-6bbf-4e77-9768-978fa9cfcb66" xsi:nil="true"/>
    <rkRelatedDoc xmlns="0248c0ea-29d7-4d74-b0ca-d2033b5a6160" xsi:nil="true"/>
    <rkYellowNoteDoc xmlns="d04ac8df-6fd2-482f-b819-b97b1136af7f" xsi:nil="true"/>
    <rkDocumentAdvis xmlns="d04ac8df-6fd2-482f-b819-b97b1136af7f" xsi:nil="true"/>
    <p8b010f7df5842dca681a0912c2bcab2 xmlns="d04ac8df-6fd2-482f-b819-b97b1136af7f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Internal</TermName>
          <TermId xmlns="http://schemas.microsoft.com/office/infopath/2007/PartnerControls">bf6bc60c-60b7-4f48-b412-c18e1ee58d20</TermId>
        </TermInfo>
      </Terms>
    </p8b010f7df5842dca681a0912c2bcab2>
    <wpBusinessModule xmlns="d04ac8df-6fd2-482f-b819-b97b1136af7f">LK Sager</wpBusinessModule>
    <rkConfidential xmlns="d04ac8df-6fd2-482f-b819-b97b1136af7f">false</rkConfidential>
    <wp_tag xmlns="abbeec68-b05e-4e2e-88e5-2ac3e13fe809">Open</wp_tag>
    <rkCaseID xmlns="d04ac8df-6fd2-482f-b819-b97b1136af7f">LK-2022-000562</rkCaseID>
    <wpDocumentId xmlns="abbeec68-b05e-4e2e-88e5-2ac3e13fe809">2023-240523</wpDocumentId>
    <e5404abefda04403849637b8b186ca8b xmlns="d04ac8df-6fd2-482f-b819-b97b1136af7f">
      <Terms xmlns="http://schemas.microsoft.com/office/infopath/2007/PartnerControls">
        <TermInfo xmlns="http://schemas.microsoft.com/office/infopath/2007/PartnerControls">
          <TermName xmlns="http://schemas.microsoft.com/office/infopath/2007/PartnerControls">Final</TermName>
          <TermId xmlns="http://schemas.microsoft.com/office/infopath/2007/PartnerControls">9ae6fcd9-b451-46c0-9019-188a10b11456</TermId>
        </TermInfo>
      </Terms>
    </e5404abefda04403849637b8b186ca8b>
    <rkActDate xmlns="d04ac8df-6fd2-482f-b819-b97b1136af7f" xsi:nil="true"/>
    <rkProjectNumber xmlns="d04ac8df-6fd2-482f-b819-b97b1136af7f" xsi:nil="true"/>
    <l0b87f47b5fd40b6a4e348aaf4c7e8b4 xmlns="e220af6b-6bbf-4e77-9768-978fa9cfcb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Global</TermName>
          <TermId xmlns="http://schemas.microsoft.com/office/infopath/2007/PartnerControls">95facd43-4c32-4e9a-9df5-67821726541f</TermId>
        </TermInfo>
      </Terms>
    </l0b87f47b5fd40b6a4e348aaf4c7e8b4>
    <o11674a1c5194f539b8fac7b8bdf8889 xmlns="e220af6b-6bbf-4e77-9768-978fa9cfcb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International afdeling:Technical Quality ＆ Impact</TermName>
          <TermId xmlns="http://schemas.microsoft.com/office/infopath/2007/PartnerControls">c9b49345-7375-4e11-a10f-4dbbde3a29a3</TermId>
        </TermInfo>
      </Terms>
    </o11674a1c5194f539b8fac7b8bdf8889>
    <lcf76f155ced4ddcb4097134ff3c332f xmlns="e220af6b-6bbf-4e77-9768-978fa9cfcb66">
      <Terms xmlns="http://schemas.microsoft.com/office/infopath/2007/PartnerControls"/>
    </lcf76f155ced4ddcb4097134ff3c332f>
    <zpaGDPR_Sag_Beregnet xmlns="e220af6b-6bbf-4e77-9768-978fa9cfcb66" xsi:nil="true"/>
    <rkArchivingPeriod xmlns="d04ac8df-6fd2-482f-b819-b97b1136af7f">2019-2024</rkArchivingPeriod>
    <rkDeletionDate xmlns="d04ac8df-6fd2-482f-b819-b97b1136af7f">2031-09-29T22:00:00+00:00</rkDeletionDate>
    <TaxCatchAll xmlns="9a29e298-6711-4c2e-b998-25b6d616e0da">
      <Value>10</Value>
      <Value>93</Value>
      <Value>112</Value>
      <Value>94</Value>
      <Value>42</Value>
      <Value>9</Value>
      <Value>174</Value>
      <Value>267</Value>
      <Value>155</Value>
      <Value>8</Value>
      <Value>85</Value>
    </TaxCatchAll>
    <a30301ec14f1485491da311a88d487d0 xmlns="d04ac8df-6fd2-482f-b819-b97b1136af7f">
      <Terms xmlns="http://schemas.microsoft.com/office/infopath/2007/PartnerControls">
        <TermInfo xmlns="http://schemas.microsoft.com/office/infopath/2007/PartnerControls">
          <TermName xmlns="http://schemas.microsoft.com/office/infopath/2007/PartnerControls">Open</TermName>
          <TermId xmlns="http://schemas.microsoft.com/office/infopath/2007/PartnerControls">5b634c15-81a0-4474-a1b9-c7fcf95d35c4</TermId>
        </TermInfo>
      </Terms>
    </a30301ec14f1485491da311a88d487d0>
    <wp_entitynamefield xmlns="e220af6b-6bbf-4e77-9768-978fa9cfcb66">2022 Digital innovation toolbox</wp_entitynamefield>
    <d923a72535ef400db5bb91fb99033a1e xmlns="e220af6b-6bbf-4e77-9768-978fa9cfcb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Project Development</TermName>
          <TermId xmlns="http://schemas.microsoft.com/office/infopath/2007/PartnerControls">ea95ca56-4593-4ddf-bb44-4d625fd703e5</TermId>
        </TermInfo>
        <TermInfo xmlns="http://schemas.microsoft.com/office/infopath/2007/PartnerControls">
          <TermName xmlns="http://schemas.microsoft.com/office/infopath/2007/PartnerControls">#Analysis</TermName>
          <TermId xmlns="http://schemas.microsoft.com/office/infopath/2007/PartnerControls">7e18c5fb-c3db-441a-a13c-b4c3de5cbd2f</TermId>
        </TermInfo>
        <TermInfo xmlns="http://schemas.microsoft.com/office/infopath/2007/PartnerControls">
          <TermName xmlns="http://schemas.microsoft.com/office/infopath/2007/PartnerControls">#Project</TermName>
          <TermId xmlns="http://schemas.microsoft.com/office/infopath/2007/PartnerControls">f4133c07-e6aa-4462-92ac-ead541b4bde8</TermId>
        </TermInfo>
        <TermInfo xmlns="http://schemas.microsoft.com/office/infopath/2007/PartnerControls">
          <TermName xmlns="http://schemas.microsoft.com/office/infopath/2007/PartnerControls">#Other technical support</TermName>
          <TermId xmlns="http://schemas.microsoft.com/office/infopath/2007/PartnerControls">326b5b11-6654-4a99-bd56-b9afc928570a</TermId>
        </TermInfo>
        <TermInfo xmlns="http://schemas.microsoft.com/office/infopath/2007/PartnerControls">
          <TermName xmlns="http://schemas.microsoft.com/office/infopath/2007/PartnerControls">#Capacity Building</TermName>
          <TermId xmlns="http://schemas.microsoft.com/office/infopath/2007/PartnerControls">598d68aa-623d-45ec-bceb-d205edf42155</TermId>
        </TermInfo>
        <TermInfo xmlns="http://schemas.microsoft.com/office/infopath/2007/PartnerControls">
          <TermName xmlns="http://schemas.microsoft.com/office/infopath/2007/PartnerControls">#Strategy ＆ Prioritisation</TermName>
          <TermId xmlns="http://schemas.microsoft.com/office/infopath/2007/PartnerControls">7e0e2e56-07ae-4f0b-84da-e6e3da9508c1</TermId>
        </TermInfo>
      </Terms>
    </d923a72535ef400db5bb91fb99033a1e>
    <rkParentCase xmlns="e220af6b-6bbf-4e77-9768-978fa9cfcb66" xsi:nil="true"/>
    <wpItemlocation xmlns="14bfd2bb-3d4a-4549-9197-f3410a8da64b">52f89f3b39354c7c9851847cb57fcabb;4a4729547dea44959d8bce78817e3c8e;8718;</wpItemlocation>
  </documentManagement>
</p:properties>
</file>

<file path=customXml/itemProps1.xml><?xml version="1.0" encoding="utf-8"?>
<ds:datastoreItem xmlns:ds="http://schemas.openxmlformats.org/officeDocument/2006/customXml" ds:itemID="{34825EFF-6338-466C-931D-E2F98651B2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04ac8df-6fd2-482f-b819-b97b1136af7f"/>
    <ds:schemaRef ds:uri="9a29e298-6711-4c2e-b998-25b6d616e0da"/>
    <ds:schemaRef ds:uri="abbeec68-b05e-4e2e-88e5-2ac3e13fe809"/>
    <ds:schemaRef ds:uri="e220af6b-6bbf-4e77-9768-978fa9cfcb66"/>
    <ds:schemaRef ds:uri="14bfd2bb-3d4a-4549-9197-f3410a8da64b"/>
    <ds:schemaRef ds:uri="0248c0ea-29d7-4d74-b0ca-d2033b5a61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B9023EA-E79F-44D3-9479-BFA6078EAD7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EA796F-A271-4DAC-B88B-37BDC1526F80}">
  <ds:schemaRefs>
    <ds:schemaRef ds:uri="http://purl.org/dc/elements/1.1/"/>
    <ds:schemaRef ds:uri="http://purl.org/dc/terms/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microsoft.com/office/2006/metadata/properties"/>
    <ds:schemaRef ds:uri="9a29e298-6711-4c2e-b998-25b6d616e0da"/>
    <ds:schemaRef ds:uri="http://schemas.openxmlformats.org/package/2006/metadata/core-properties"/>
    <ds:schemaRef ds:uri="d04ac8df-6fd2-482f-b819-b97b1136af7f"/>
    <ds:schemaRef ds:uri="14bfd2bb-3d4a-4549-9197-f3410a8da64b"/>
    <ds:schemaRef ds:uri="http://www.w3.org/XML/1998/namespace"/>
    <ds:schemaRef ds:uri="0248c0ea-29d7-4d74-b0ca-d2033b5a6160"/>
    <ds:schemaRef ds:uri="e220af6b-6bbf-4e77-9768-978fa9cfcb66"/>
    <ds:schemaRef ds:uri="abbeec68-b05e-4e2e-88e5-2ac3e13fe80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Inter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Pernille Meier</dc:creator>
  <cp:lastModifiedBy>Karen Kisakeni Sørensen</cp:lastModifiedBy>
  <cp:revision>2</cp:revision>
  <dcterms:created xsi:type="dcterms:W3CDTF">2023-09-26T12:13:15Z</dcterms:created>
  <dcterms:modified xsi:type="dcterms:W3CDTF">2023-10-02T11:01:45Z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0x010100BAF7254234723E48BEAA5279D19E83B80071A4DE9977CE5C44A7C2697AAD021DA5</vt:lpwstr>
  </property>
  <property fmtid="{D5CDD505-2E9C-101B-9397-08002B2CF9AE}" pid="3" name="rkSubject">
    <vt:lpwstr>42;#Project Development|ea95ca56-4593-4ddf-bb44-4d625fd703e5;#174;##Analysis|7e18c5fb-c3db-441a-a13c-b4c3de5cbd2f;#85;##Project|f4133c07-e6aa-4462-92ac-ead541b4bde8;#112;##Other technical support|326b5b11-6654-4a99-bd56-b9afc928570a;#155;##Capacity Building|598d68aa-623d-45ec-bceb-d205edf42155;#93;##Strategy ＆ Prioritisation|7e0e2e56-07ae-4f0b-84da-e6e3da9508c1</vt:lpwstr>
  </property>
  <property fmtid="{D5CDD505-2E9C-101B-9397-08002B2CF9AE}" pid="4" name="MediaServiceImageTags">
    <vt:lpwstr/>
  </property>
  <property fmtid="{D5CDD505-2E9C-101B-9397-08002B2CF9AE}" pid="5" name="rkCaseRespUnit">
    <vt:lpwstr>267;#International afdeling:Technical Quality ＆ Impact|c9b49345-7375-4e11-a10f-4dbbde3a29a3</vt:lpwstr>
  </property>
  <property fmtid="{D5CDD505-2E9C-101B-9397-08002B2CF9AE}" pid="6" name="rkOpenConfidential">
    <vt:lpwstr>8;#Open|5b634c15-81a0-4474-a1b9-c7fcf95d35c4</vt:lpwstr>
  </property>
  <property fmtid="{D5CDD505-2E9C-101B-9397-08002B2CF9AE}" pid="7" name="rkDocDirection">
    <vt:lpwstr>9;#Internal|bf6bc60c-60b7-4f48-b412-c18e1ee58d20</vt:lpwstr>
  </property>
  <property fmtid="{D5CDD505-2E9C-101B-9397-08002B2CF9AE}" pid="8" name="rkDocumentStatus">
    <vt:lpwstr>10;#Final|9ae6fcd9-b451-46c0-9019-188a10b11456</vt:lpwstr>
  </property>
  <property fmtid="{D5CDD505-2E9C-101B-9397-08002B2CF9AE}" pid="9" name="rkProcess">
    <vt:lpwstr>94;#Global|95facd43-4c32-4e9a-9df5-67821726541f</vt:lpwstr>
  </property>
</Properties>
</file>