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DB4A3-DAB4-4FAF-898C-F1CEB5CFE2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088D4E-B70A-4D2A-9E01-2A5FB8A251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846F1-F6DE-48A6-B6A5-CF3F48D23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A09A-8E08-44AB-B964-B56555C394EC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6A94E-E624-4704-897E-2FAAAC43D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A7AE3-A752-42E5-AB95-C4979DFFC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9DF06-A395-45A8-95FC-4787B3796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909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D64D1-9B88-4420-9F18-22AE1442A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2E8795-5435-460F-A87B-E01783CA54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47CC2-2483-44AA-9E40-CBD1E3D51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A09A-8E08-44AB-B964-B56555C394EC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3AD8A-7F68-4D01-8460-30965D725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86CC2D-56D5-4ABA-9C9F-2FE587E81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9DF06-A395-45A8-95FC-4787B3796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610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CFE660-ACBE-4342-B70C-039103D0B9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80BC33-EC70-492C-B838-0631CD7BA5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07A0A4-F243-413E-862D-40225AF0B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A09A-8E08-44AB-B964-B56555C394EC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774F-F7FC-4518-BF57-F2E83277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81A57-A651-4B0F-8530-365E5ED42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9DF06-A395-45A8-95FC-4787B3796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738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AAAFF-1E18-4A04-ACC5-2030CE24E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77D32-BF73-40C1-B9EB-4ADB3284F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5EB9F-6D21-4BA3-8A47-2D3661B71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A09A-8E08-44AB-B964-B56555C394EC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9F53D7-7D57-494D-B3DB-D092B7330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FA5FBE-8080-4704-B078-67C438DB1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9DF06-A395-45A8-95FC-4787B3796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395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0A762-25C0-4D8D-A20D-A63ABF071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9D3A35-3BB9-4483-A690-B54BFB46A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EAA19-26DF-467D-BB00-ABD152D6F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A09A-8E08-44AB-B964-B56555C394EC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3962-9BF9-476E-96E4-6A0D842F8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BB14B-35F0-4CDA-89D5-651A09F8B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9DF06-A395-45A8-95FC-4787B3796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330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053C1-D231-40E6-804E-70D3F9C27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99341-B247-40D5-A90D-4B9B7A4D6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0012B0-6E43-4BCD-8430-E5D52CFEE2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FEE88A-F5ED-46B5-B0FA-E051169B2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A09A-8E08-44AB-B964-B56555C394EC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48897A-FF0C-4916-A197-47F59C843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72A18-6344-4BA3-B835-D14E4A81C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9DF06-A395-45A8-95FC-4787B3796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182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5367B-5BCB-4C05-8737-15626D1B7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67E024-2FBD-451C-BEE5-F28E5A173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1004F8-D7E4-4572-A09E-13D69D4A70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7C0A4D-24AA-4673-A6CD-3827C39EB7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AF575D-882C-4BB0-A13E-F639527223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27D30C-44C1-462E-BCA9-B59566281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A09A-8E08-44AB-B964-B56555C394EC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203DA8-0E41-4C5F-9E11-47BA94DC0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C94CA5-13B0-4D19-9847-53BA0245E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9DF06-A395-45A8-95FC-4787B3796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81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035B6-948C-465F-984E-5D5DD5174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55B345-43DC-4A1E-80C3-4D18B9C3E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A09A-8E08-44AB-B964-B56555C394EC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909529-97CF-4CD5-A544-DCEC62CA1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6F828A-94B7-4678-AE97-103796D25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9DF06-A395-45A8-95FC-4787B3796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834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D11863-3EFB-4E1A-ADA1-72203F922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A09A-8E08-44AB-B964-B56555C394EC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FA85B6-B0B0-4BFC-865B-B00A5AA55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AE8267-5365-4345-A468-06CF5AD09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9DF06-A395-45A8-95FC-4787B3796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189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6F36B-4081-4298-8725-991A33E2B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62097-81AE-4844-9884-4622670E3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73F7B9-64CE-41B2-B7D2-6EE8439FB7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239D64-CB71-44A9-9A2C-470BC2738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A09A-8E08-44AB-B964-B56555C394EC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74F512-5FDF-49ED-B249-E8FC1186F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A92D7C-7CD1-40D3-BA45-803CE322E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9DF06-A395-45A8-95FC-4787B3796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198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E5175-FAEF-493C-B2F5-2710AF86F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87805C-7B4D-4DD0-B42C-A8509DB3B4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BD4628-58B7-4A44-8C42-73C7A9DB73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E8A3FE-B4F5-4B32-BF8A-8886064B6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A09A-8E08-44AB-B964-B56555C394EC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6A7C47-3564-4B8A-87AA-F2ECBED65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581001-2896-4A67-BFC5-89410D399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9DF06-A395-45A8-95FC-4787B3796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59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A2A738-B2A1-4E88-94D8-19BF2F081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E2A5D-0F3D-4F2C-8623-251EDBD59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FE405-C9F5-4C03-95CA-B9B8EDF72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9A09A-8E08-44AB-B964-B56555C394EC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F1BEE-EDC6-4CCD-81FA-191B01F710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80B32-E54B-4874-B29C-BC0354C035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9DF06-A395-45A8-95FC-4787B3796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51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3BAEE46-A511-4DBE-83A1-0987FDBFB0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63352" y="184893"/>
            <a:ext cx="4105672" cy="4939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400" dirty="0">
                <a:latin typeface="Inter"/>
                <a:cs typeface="Arial" panose="020B0604020202020204" pitchFamily="34" charset="0"/>
              </a:rPr>
              <a:t>Test plan - simulation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AFE3C7-18F4-474A-9892-34919A409388}"/>
              </a:ext>
            </a:extLst>
          </p:cNvPr>
          <p:cNvSpPr/>
          <p:nvPr/>
        </p:nvSpPr>
        <p:spPr>
          <a:xfrm>
            <a:off x="263352" y="836712"/>
            <a:ext cx="11665296" cy="5616624"/>
          </a:xfrm>
          <a:prstGeom prst="rect">
            <a:avLst/>
          </a:prstGeom>
          <a:solidFill>
            <a:srgbClr val="885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49ABA5-30E3-41AD-9E0A-54A299DF041F}"/>
              </a:ext>
            </a:extLst>
          </p:cNvPr>
          <p:cNvSpPr/>
          <p:nvPr/>
        </p:nvSpPr>
        <p:spPr>
          <a:xfrm>
            <a:off x="479376" y="980728"/>
            <a:ext cx="4248472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F13A62-AAC1-4865-BB0F-F8B58D1E7BCE}"/>
              </a:ext>
            </a:extLst>
          </p:cNvPr>
          <p:cNvSpPr/>
          <p:nvPr/>
        </p:nvSpPr>
        <p:spPr>
          <a:xfrm>
            <a:off x="4859539" y="972617"/>
            <a:ext cx="4248472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EC309D-614A-4F41-B460-1A4692ED2D52}"/>
              </a:ext>
            </a:extLst>
          </p:cNvPr>
          <p:cNvSpPr/>
          <p:nvPr/>
        </p:nvSpPr>
        <p:spPr>
          <a:xfrm>
            <a:off x="9234242" y="980728"/>
            <a:ext cx="2448272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80C9C35-44C6-4D14-B468-E979CAEF4FF6}"/>
              </a:ext>
            </a:extLst>
          </p:cNvPr>
          <p:cNvSpPr txBox="1">
            <a:spLocks/>
          </p:cNvSpPr>
          <p:nvPr/>
        </p:nvSpPr>
        <p:spPr>
          <a:xfrm>
            <a:off x="479376" y="1068404"/>
            <a:ext cx="756084" cy="2313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900" dirty="0">
                <a:latin typeface="Inter"/>
                <a:cs typeface="Arial" panose="020B0604020202020204" pitchFamily="34" charset="0"/>
              </a:rPr>
              <a:t>Author: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5A7C471-894E-416F-BEB6-298EBC167E5A}"/>
              </a:ext>
            </a:extLst>
          </p:cNvPr>
          <p:cNvSpPr txBox="1">
            <a:spLocks/>
          </p:cNvSpPr>
          <p:nvPr/>
        </p:nvSpPr>
        <p:spPr>
          <a:xfrm>
            <a:off x="4827256" y="1004056"/>
            <a:ext cx="1368152" cy="2779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900" dirty="0">
                <a:latin typeface="Inter" panose="020B0502030000000004" pitchFamily="34" charset="0"/>
                <a:ea typeface="Inter" panose="020B0502030000000004" pitchFamily="34" charset="0"/>
                <a:cs typeface="Arial" panose="020B0604020202020204" pitchFamily="34" charset="0"/>
              </a:rPr>
              <a:t>Contact details: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99D8ADF-77B8-4790-ADFE-71CCE539AC69}"/>
              </a:ext>
            </a:extLst>
          </p:cNvPr>
          <p:cNvSpPr txBox="1">
            <a:spLocks/>
          </p:cNvSpPr>
          <p:nvPr/>
        </p:nvSpPr>
        <p:spPr>
          <a:xfrm>
            <a:off x="9132770" y="927090"/>
            <a:ext cx="1783414" cy="2779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00" dirty="0">
                <a:latin typeface="Inter" panose="020B0502030000000004" pitchFamily="34" charset="0"/>
                <a:ea typeface="Inter" panose="020B0502030000000004" pitchFamily="34" charset="0"/>
                <a:cs typeface="Arial" panose="020B0604020202020204" pitchFamily="34" charset="0"/>
              </a:rPr>
              <a:t>Final dates for comments: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E297DEE-F053-442E-9768-64A002221A64}"/>
              </a:ext>
            </a:extLst>
          </p:cNvPr>
          <p:cNvSpPr/>
          <p:nvPr/>
        </p:nvSpPr>
        <p:spPr>
          <a:xfrm>
            <a:off x="479375" y="1395678"/>
            <a:ext cx="2088232" cy="17340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Inter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82249E6-2947-4445-BDF7-82B4963C4CEC}"/>
              </a:ext>
            </a:extLst>
          </p:cNvPr>
          <p:cNvSpPr/>
          <p:nvPr/>
        </p:nvSpPr>
        <p:spPr>
          <a:xfrm>
            <a:off x="2639615" y="1395678"/>
            <a:ext cx="2088232" cy="35400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B794480-56BC-4200-A376-811E34B6734F}"/>
              </a:ext>
            </a:extLst>
          </p:cNvPr>
          <p:cNvSpPr/>
          <p:nvPr/>
        </p:nvSpPr>
        <p:spPr>
          <a:xfrm>
            <a:off x="7010498" y="1395678"/>
            <a:ext cx="2088232" cy="35366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713D295-1325-4FA6-8210-19752E05F1AD}"/>
              </a:ext>
            </a:extLst>
          </p:cNvPr>
          <p:cNvSpPr/>
          <p:nvPr/>
        </p:nvSpPr>
        <p:spPr>
          <a:xfrm>
            <a:off x="9235079" y="1405258"/>
            <a:ext cx="2447433" cy="1724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020CF40-B16B-4804-A111-D90E5D43EA15}"/>
              </a:ext>
            </a:extLst>
          </p:cNvPr>
          <p:cNvSpPr/>
          <p:nvPr/>
        </p:nvSpPr>
        <p:spPr>
          <a:xfrm>
            <a:off x="479375" y="5060118"/>
            <a:ext cx="11203137" cy="1265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325E7E2-D453-410E-AA0A-6552871201DE}"/>
              </a:ext>
            </a:extLst>
          </p:cNvPr>
          <p:cNvSpPr/>
          <p:nvPr/>
        </p:nvSpPr>
        <p:spPr>
          <a:xfrm>
            <a:off x="479375" y="3201695"/>
            <a:ext cx="2088232" cy="17340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C85D58B-C05C-4157-BD99-5A1F472508F8}"/>
              </a:ext>
            </a:extLst>
          </p:cNvPr>
          <p:cNvSpPr/>
          <p:nvPr/>
        </p:nvSpPr>
        <p:spPr>
          <a:xfrm>
            <a:off x="4859539" y="1395677"/>
            <a:ext cx="2088232" cy="17340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50D8194-2906-4834-8CE2-8D040E82F37D}"/>
              </a:ext>
            </a:extLst>
          </p:cNvPr>
          <p:cNvSpPr/>
          <p:nvPr/>
        </p:nvSpPr>
        <p:spPr>
          <a:xfrm>
            <a:off x="4859539" y="3201695"/>
            <a:ext cx="2088232" cy="17340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10BBFC5-3FAA-4F0E-AC1F-A0FF5BAB6AD2}"/>
              </a:ext>
            </a:extLst>
          </p:cNvPr>
          <p:cNvSpPr/>
          <p:nvPr/>
        </p:nvSpPr>
        <p:spPr>
          <a:xfrm>
            <a:off x="9238624" y="3205047"/>
            <a:ext cx="2447433" cy="1724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571C77F2-BF34-4EC6-B7B9-371AAC517F7B}"/>
              </a:ext>
            </a:extLst>
          </p:cNvPr>
          <p:cNvSpPr txBox="1">
            <a:spLocks/>
          </p:cNvSpPr>
          <p:nvPr/>
        </p:nvSpPr>
        <p:spPr>
          <a:xfrm>
            <a:off x="479374" y="1465182"/>
            <a:ext cx="1517963" cy="2313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000" dirty="0">
                <a:latin typeface="Inter"/>
                <a:cs typeface="Arial" panose="020B0604020202020204" pitchFamily="34" charset="0"/>
              </a:rPr>
              <a:t>Solution being tested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2749B3FA-5751-464A-8F56-059B25C792BA}"/>
              </a:ext>
            </a:extLst>
          </p:cNvPr>
          <p:cNvSpPr txBox="1">
            <a:spLocks/>
          </p:cNvSpPr>
          <p:nvPr/>
        </p:nvSpPr>
        <p:spPr>
          <a:xfrm>
            <a:off x="2603612" y="1465182"/>
            <a:ext cx="1116124" cy="2313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900" dirty="0">
                <a:latin typeface="Inter"/>
                <a:cs typeface="Arial" panose="020B0604020202020204" pitchFamily="34" charset="0"/>
              </a:rPr>
              <a:t>Test objectives: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341FF28C-3077-4BFE-B21D-291124F57DBA}"/>
              </a:ext>
            </a:extLst>
          </p:cNvPr>
          <p:cNvSpPr txBox="1">
            <a:spLocks/>
          </p:cNvSpPr>
          <p:nvPr/>
        </p:nvSpPr>
        <p:spPr>
          <a:xfrm>
            <a:off x="478451" y="3273122"/>
            <a:ext cx="1551170" cy="2313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900" dirty="0">
                <a:latin typeface="Inter"/>
                <a:cs typeface="Arial" panose="020B0604020202020204" pitchFamily="34" charset="0"/>
              </a:rPr>
              <a:t>Hypothesis </a:t>
            </a:r>
            <a:r>
              <a:rPr lang="en-GB" sz="900">
                <a:latin typeface="Inter"/>
                <a:cs typeface="Arial" panose="020B0604020202020204" pitchFamily="34" charset="0"/>
              </a:rPr>
              <a:t>to test</a:t>
            </a:r>
            <a:endParaRPr lang="en-GB" sz="900" dirty="0">
              <a:latin typeface="Inter"/>
              <a:cs typeface="Arial" panose="020B0604020202020204" pitchFamily="34" charset="0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0C102A03-D0C3-426A-B045-7CF0449F9D48}"/>
              </a:ext>
            </a:extLst>
          </p:cNvPr>
          <p:cNvSpPr txBox="1">
            <a:spLocks/>
          </p:cNvSpPr>
          <p:nvPr/>
        </p:nvSpPr>
        <p:spPr>
          <a:xfrm>
            <a:off x="4827256" y="1449219"/>
            <a:ext cx="1124728" cy="2313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900" dirty="0">
                <a:latin typeface="Inter" panose="020B0502030000000004" pitchFamily="34" charset="0"/>
                <a:ea typeface="Inter" panose="020B0502030000000004" pitchFamily="34" charset="0"/>
                <a:cs typeface="Arial" panose="020B0604020202020204" pitchFamily="34" charset="0"/>
              </a:rPr>
              <a:t>Participants: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E3307219-DB10-484C-9193-9EFDFB904E91}"/>
              </a:ext>
            </a:extLst>
          </p:cNvPr>
          <p:cNvSpPr txBox="1">
            <a:spLocks/>
          </p:cNvSpPr>
          <p:nvPr/>
        </p:nvSpPr>
        <p:spPr>
          <a:xfrm>
            <a:off x="4827256" y="3252267"/>
            <a:ext cx="1844808" cy="2313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900" dirty="0">
                <a:latin typeface="Inter" panose="020B0502030000000004" pitchFamily="34" charset="0"/>
                <a:ea typeface="Inter" panose="020B0502030000000004" pitchFamily="34" charset="0"/>
                <a:cs typeface="Arial" panose="020B0604020202020204" pitchFamily="34" charset="0"/>
              </a:rPr>
              <a:t>Equipment/props: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B8B776BB-7211-4DC9-A549-D8B092234F70}"/>
              </a:ext>
            </a:extLst>
          </p:cNvPr>
          <p:cNvSpPr txBox="1">
            <a:spLocks/>
          </p:cNvSpPr>
          <p:nvPr/>
        </p:nvSpPr>
        <p:spPr>
          <a:xfrm>
            <a:off x="6989668" y="1449219"/>
            <a:ext cx="1536817" cy="2313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900" dirty="0">
                <a:latin typeface="Inter" panose="020B0502030000000004" pitchFamily="34" charset="0"/>
                <a:ea typeface="Inter" panose="020B0502030000000004" pitchFamily="34" charset="0"/>
                <a:cs typeface="Arial" panose="020B0604020202020204" pitchFamily="34" charset="0"/>
              </a:rPr>
              <a:t>Test task:</a:t>
            </a:r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7886825C-FC3C-472F-9833-704697454BCA}"/>
              </a:ext>
            </a:extLst>
          </p:cNvPr>
          <p:cNvSpPr txBox="1">
            <a:spLocks/>
          </p:cNvSpPr>
          <p:nvPr/>
        </p:nvSpPr>
        <p:spPr>
          <a:xfrm>
            <a:off x="9238624" y="1451361"/>
            <a:ext cx="2240362" cy="2313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900" dirty="0">
                <a:latin typeface="Inter" panose="020B0502030000000004" pitchFamily="34" charset="0"/>
                <a:ea typeface="Inter" panose="020B0502030000000004" pitchFamily="34" charset="0"/>
                <a:cs typeface="Arial" panose="020B0604020202020204" pitchFamily="34" charset="0"/>
              </a:rPr>
              <a:t>Responsibilities (who and what): 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FBD8D995-17BF-49A3-B990-72DB74AAB23C}"/>
              </a:ext>
            </a:extLst>
          </p:cNvPr>
          <p:cNvSpPr txBox="1">
            <a:spLocks/>
          </p:cNvSpPr>
          <p:nvPr/>
        </p:nvSpPr>
        <p:spPr>
          <a:xfrm>
            <a:off x="9238624" y="3273029"/>
            <a:ext cx="1825928" cy="2313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900" dirty="0">
                <a:latin typeface="Inter" panose="020B0502030000000004" pitchFamily="34" charset="0"/>
                <a:ea typeface="Inter" panose="020B0502030000000004" pitchFamily="34" charset="0"/>
                <a:cs typeface="Arial" panose="020B0604020202020204" pitchFamily="34" charset="0"/>
              </a:rPr>
              <a:t>Location and dates: </a:t>
            </a:r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6B0C034D-A80F-4930-BA7B-FFAB80E82EE3}"/>
              </a:ext>
            </a:extLst>
          </p:cNvPr>
          <p:cNvSpPr txBox="1">
            <a:spLocks/>
          </p:cNvSpPr>
          <p:nvPr/>
        </p:nvSpPr>
        <p:spPr>
          <a:xfrm>
            <a:off x="478450" y="5105028"/>
            <a:ext cx="8983957" cy="2313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900" dirty="0">
                <a:latin typeface="Inter" panose="020B0502030000000004" pitchFamily="34" charset="0"/>
                <a:ea typeface="Inter" panose="020B0502030000000004" pitchFamily="34" charset="0"/>
                <a:cs typeface="Arial" panose="020B0604020202020204" pitchFamily="34" charset="0"/>
              </a:rPr>
              <a:t>Procedure (hereunder how you will communicate, feedback and debrief participants and other relevant stakeholders before during and after the simulation):</a:t>
            </a:r>
          </a:p>
        </p:txBody>
      </p:sp>
    </p:spTree>
    <p:extLst>
      <p:ext uri="{BB962C8B-B14F-4D97-AF65-F5344CB8AC3E}">
        <p14:creationId xmlns:p14="http://schemas.microsoft.com/office/powerpoint/2010/main" val="408537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RK Document" ma:contentTypeID="0x010100BAF7254234723E48BEAA5279D19E83B80071A4DE9977CE5C44A7C2697AAD021DA5" ma:contentTypeVersion="28" ma:contentTypeDescription="Create a new document." ma:contentTypeScope="" ma:versionID="165ff729b44ad4c91e8c4c74d92ce163">
  <xsd:schema xmlns:xsd="http://www.w3.org/2001/XMLSchema" xmlns:xs="http://www.w3.org/2001/XMLSchema" xmlns:p="http://schemas.microsoft.com/office/2006/metadata/properties" xmlns:ns2="d04ac8df-6fd2-482f-b819-b97b1136af7f" xmlns:ns3="9a29e298-6711-4c2e-b998-25b6d616e0da" xmlns:ns4="abbeec68-b05e-4e2e-88e5-2ac3e13fe809" xmlns:ns5="e220af6b-6bbf-4e77-9768-978fa9cfcb66" xmlns:ns6="14bfd2bb-3d4a-4549-9197-f3410a8da64b" xmlns:ns7="0248c0ea-29d7-4d74-b0ca-d2033b5a6160" targetNamespace="http://schemas.microsoft.com/office/2006/metadata/properties" ma:root="true" ma:fieldsID="fd5133c535fb05cff99af2c79c01eb5a" ns2:_="" ns3:_="" ns4:_="" ns5:_="" ns6:_="" ns7:_="">
    <xsd:import namespace="d04ac8df-6fd2-482f-b819-b97b1136af7f"/>
    <xsd:import namespace="9a29e298-6711-4c2e-b998-25b6d616e0da"/>
    <xsd:import namespace="abbeec68-b05e-4e2e-88e5-2ac3e13fe809"/>
    <xsd:import namespace="e220af6b-6bbf-4e77-9768-978fa9cfcb66"/>
    <xsd:import namespace="14bfd2bb-3d4a-4549-9197-f3410a8da64b"/>
    <xsd:import namespace="0248c0ea-29d7-4d74-b0ca-d2033b5a6160"/>
    <xsd:element name="properties">
      <xsd:complexType>
        <xsd:sequence>
          <xsd:element name="documentManagement">
            <xsd:complexType>
              <xsd:all>
                <xsd:element ref="ns2:rkActDate" minOccurs="0"/>
                <xsd:element ref="ns2:rkDeletionDate" minOccurs="0"/>
                <xsd:element ref="ns2:rkYellowNoteDoc" minOccurs="0"/>
                <xsd:element ref="ns2:rkDocumentAdvis" minOccurs="0"/>
                <xsd:element ref="ns2:rkArchivingPeriod" minOccurs="0"/>
                <xsd:element ref="ns4:wp_tag" minOccurs="0"/>
                <xsd:element ref="ns4:wpDocumentId" minOccurs="0"/>
                <xsd:element ref="ns5:wp_entitynamefield" minOccurs="0"/>
                <xsd:element ref="ns2:wpBusinessModule" minOccurs="0"/>
                <xsd:element ref="ns2:rkProjectNumber" minOccurs="0"/>
                <xsd:element ref="ns2:rkCaseID" minOccurs="0"/>
                <xsd:element ref="ns5:rkParentCase" minOccurs="0"/>
                <xsd:element ref="ns5:rkParentCase_x003a_Name" minOccurs="0"/>
                <xsd:element ref="ns6:wpItemlocation" minOccurs="0"/>
                <xsd:element ref="ns7:rkRelatedDoc" minOccurs="0"/>
                <xsd:element ref="ns2:rkConfidential" minOccurs="0"/>
                <xsd:element ref="ns5:l0b87f47b5fd40b6a4e348aaf4c7e8b4" minOccurs="0"/>
                <xsd:element ref="ns2:e5404abefda04403849637b8b186ca8b" minOccurs="0"/>
                <xsd:element ref="ns5:o11674a1c5194f539b8fac7b8bdf8889" minOccurs="0"/>
                <xsd:element ref="ns2:p8b010f7df5842dca681a0912c2bcab2" minOccurs="0"/>
                <xsd:element ref="ns3:TaxCatchAllLabel" minOccurs="0"/>
                <xsd:element ref="ns3:TaxCatchAll" minOccurs="0"/>
                <xsd:element ref="ns5:d923a72535ef400db5bb91fb99033a1e" minOccurs="0"/>
                <xsd:element ref="ns2:a30301ec14f1485491da311a88d487d0" minOccurs="0"/>
                <xsd:element ref="ns5:MediaServiceMetadata" minOccurs="0"/>
                <xsd:element ref="ns5:MediaServiceFastMetadata" minOccurs="0"/>
                <xsd:element ref="ns5:MediaServiceAutoKeyPoints" minOccurs="0"/>
                <xsd:element ref="ns5:MediaServiceKeyPoints" minOccurs="0"/>
                <xsd:element ref="ns5:lcf76f155ced4ddcb4097134ff3c332f" minOccurs="0"/>
                <xsd:element ref="ns5:MediaServiceGenerationTime" minOccurs="0"/>
                <xsd:element ref="ns5:MediaServiceEventHashCode" minOccurs="0"/>
                <xsd:element ref="ns5:MediaServiceSearchProperties" minOccurs="0"/>
                <xsd:element ref="ns5:zpaGDPR_Sag_Beregne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4ac8df-6fd2-482f-b819-b97b1136af7f" elementFormDefault="qualified">
    <xsd:import namespace="http://schemas.microsoft.com/office/2006/documentManagement/types"/>
    <xsd:import namespace="http://schemas.microsoft.com/office/infopath/2007/PartnerControls"/>
    <xsd:element name="rkActDate" ma:index="2" nillable="true" ma:displayName="Date of document creation" ma:description="If you upload an already existing document, you can use this field to note the original date of creating the document." ma:format="DateOnly" ma:internalName="rkActDate" ma:readOnly="false">
      <xsd:simpleType>
        <xsd:restriction base="dms:DateTime"/>
      </xsd:simpleType>
    </xsd:element>
    <xsd:element name="rkDeletionDate" ma:index="3" nillable="true" ma:displayName="Deletion Date" ma:description="" ma:format="DateOnly" ma:internalName="rkDeletionDate" ma:readOnly="false">
      <xsd:simpleType>
        <xsd:restriction base="dms:DateTime"/>
      </xsd:simpleType>
    </xsd:element>
    <xsd:element name="rkYellowNoteDoc" ma:index="4" nillable="true" ma:displayName="Yellow Note Doc" ma:internalName="rkYellowNoteDoc" ma:readOnly="false">
      <xsd:simpleType>
        <xsd:restriction base="dms:Note">
          <xsd:maxLength value="255"/>
        </xsd:restriction>
      </xsd:simpleType>
    </xsd:element>
    <xsd:element name="rkDocumentAdvis" ma:index="7" nillable="true" ma:displayName="Document Advis" ma:hidden="true" ma:internalName="rkDocumentAdvis" ma:readOnly="false">
      <xsd:simpleType>
        <xsd:restriction base="dms:Note"/>
      </xsd:simpleType>
    </xsd:element>
    <xsd:element name="rkArchivingPeriod" ma:index="8" nillable="true" ma:displayName="Archiving Period" ma:default="2019-2024" ma:hidden="true" ma:internalName="rkArchivingPeriod" ma:readOnly="false">
      <xsd:simpleType>
        <xsd:restriction base="dms:Text">
          <xsd:maxLength value="255"/>
        </xsd:restriction>
      </xsd:simpleType>
    </xsd:element>
    <xsd:element name="wpBusinessModule" ma:index="12" nillable="true" ma:displayName="Business Module" ma:default="LK Sager" ma:hidden="true" ma:internalName="wpBusinessModule" ma:readOnly="false">
      <xsd:simpleType>
        <xsd:restriction base="dms:Text"/>
      </xsd:simpleType>
    </xsd:element>
    <xsd:element name="rkProjectNumber" ma:index="13" nillable="true" ma:displayName="Project Number" ma:default="" ma:hidden="true" ma:internalName="rkProjectNumber" ma:readOnly="false">
      <xsd:simpleType>
        <xsd:restriction base="dms:Text">
          <xsd:maxLength value="255"/>
        </xsd:restriction>
      </xsd:simpleType>
    </xsd:element>
    <xsd:element name="rkCaseID" ma:index="16" nillable="true" ma:displayName="Case ID" ma:default="LK-2022-000562" ma:hidden="true" ma:internalName="rkCaseID" ma:readOnly="false">
      <xsd:simpleType>
        <xsd:restriction base="dms:Text">
          <xsd:maxLength value="255"/>
        </xsd:restriction>
      </xsd:simpleType>
    </xsd:element>
    <xsd:element name="rkConfidential" ma:index="26" nillable="true" ma:displayName="Confidential" ma:default="False" ma:description="" ma:internalName="rkConfidential" ma:readOnly="false">
      <xsd:simpleType>
        <xsd:restriction base="dms:Boolean"/>
      </xsd:simpleType>
    </xsd:element>
    <xsd:element name="e5404abefda04403849637b8b186ca8b" ma:index="28" nillable="true" ma:taxonomy="true" ma:internalName="e5404abefda04403849637b8b186ca8b" ma:taxonomyFieldName="rkDocumentStatus" ma:displayName="Document Status" ma:readOnly="false" ma:default="2;#Final|9ae6fcd9-b451-46c0-9019-188a10b11456" ma:fieldId="{e5404abe-fda0-4403-8496-37b8b186ca8b}" ma:sspId="a6bba7c3-5107-49f1-abb3-1b46ebc15f72" ma:termSetId="78361e7a-d923-40e8-a730-0048d23b6454" ma:anchorId="a29111a7-f711-4224-8350-0bd8393b3a0f" ma:open="false" ma:isKeyword="false">
      <xsd:complexType>
        <xsd:sequence>
          <xsd:element ref="pc:Terms" minOccurs="0" maxOccurs="1"/>
        </xsd:sequence>
      </xsd:complexType>
    </xsd:element>
    <xsd:element name="p8b010f7df5842dca681a0912c2bcab2" ma:index="31" nillable="true" ma:taxonomy="true" ma:internalName="p8b010f7df5842dca681a0912c2bcab2" ma:taxonomyFieldName="rkDocDirection" ma:displayName="Document Direction" ma:readOnly="false" ma:default="1;#Internal|bf6bc60c-60b7-4f48-b412-c18e1ee58d20" ma:fieldId="{98b010f7-df58-42dc-a681-a0912c2bcab2}" ma:sspId="a6bba7c3-5107-49f1-abb3-1b46ebc15f72" ma:termSetId="79fb452f-4e81-49d7-bc6b-6702f6ca3880" ma:anchorId="ff9dba2f-780a-414f-8471-20c97a51bfc6" ma:open="false" ma:isKeyword="false">
      <xsd:complexType>
        <xsd:sequence>
          <xsd:element ref="pc:Terms" minOccurs="0" maxOccurs="1"/>
        </xsd:sequence>
      </xsd:complexType>
    </xsd:element>
    <xsd:element name="a30301ec14f1485491da311a88d487d0" ma:index="37" nillable="true" ma:taxonomy="true" ma:internalName="a30301ec14f1485491da311a88d487d0" ma:taxonomyFieldName="rkOpenConfidential" ma:displayName="Open/Confidential" ma:readOnly="false" ma:default="" ma:fieldId="{a30301ec-14f1-4854-91da-311a88d487d0}" ma:sspId="a6bba7c3-5107-49f1-abb3-1b46ebc15f72" ma:termSetId="a89445e1-73f4-4940-9c6c-20c6e19149d6" ma:anchorId="38c548bf-e54a-488a-9205-2631695ae108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29e298-6711-4c2e-b998-25b6d616e0da" elementFormDefault="qualified">
    <xsd:import namespace="http://schemas.microsoft.com/office/2006/documentManagement/types"/>
    <xsd:import namespace="http://schemas.microsoft.com/office/infopath/2007/PartnerControls"/>
    <xsd:element name="TaxCatchAllLabel" ma:index="32" nillable="true" ma:displayName="Taxonomy Catch All Column1" ma:hidden="true" ma:list="{80cadffb-3d8b-49e3-95b9-f1883cfd8ea0}" ma:internalName="TaxCatchAllLabel" ma:readOnly="true" ma:showField="CatchAllDataLabel" ma:web="9a29e298-6711-4c2e-b998-25b6d616e0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33" nillable="true" ma:displayName="Taxonomy Catch All Column" ma:hidden="true" ma:list="{80cadffb-3d8b-49e3-95b9-f1883cfd8ea0}" ma:internalName="TaxCatchAll" ma:showField="CatchAllData" ma:web="9a29e298-6711-4c2e-b998-25b6d616e0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beec68-b05e-4e2e-88e5-2ac3e13fe809" elementFormDefault="qualified">
    <xsd:import namespace="http://schemas.microsoft.com/office/2006/documentManagement/types"/>
    <xsd:import namespace="http://schemas.microsoft.com/office/infopath/2007/PartnerControls"/>
    <xsd:element name="wp_tag" ma:index="9" nillable="true" ma:displayName="Stage tag" ma:default="Open" ma:internalName="wp_tag" ma:readOnly="false">
      <xsd:simpleType>
        <xsd:restriction base="dms:Text"/>
      </xsd:simpleType>
    </xsd:element>
    <xsd:element name="wpDocumentId" ma:index="10" nillable="true" ma:displayName="Document ID" ma:description="This field is can be used as a unique Document ID set by the WorkPoint Numerator Service" ma:hidden="true" ma:internalName="wpDocumentId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0af6b-6bbf-4e77-9768-978fa9cfcb66" elementFormDefault="qualified">
    <xsd:import namespace="http://schemas.microsoft.com/office/2006/documentManagement/types"/>
    <xsd:import namespace="http://schemas.microsoft.com/office/infopath/2007/PartnerControls"/>
    <xsd:element name="wp_entitynamefield" ma:index="11" nillable="true" ma:displayName="Case name" ma:default="2022 Digital innovation toolbox" ma:hidden="true" ma:internalName="wp_entitynamefield" ma:readOnly="false">
      <xsd:simpleType>
        <xsd:restriction base="dms:Text"/>
      </xsd:simpleType>
    </xsd:element>
    <xsd:element name="rkParentCase" ma:index="18" nillable="true" ma:displayName="Parent Case ID" ma:default="" ma:hidden="true" ma:internalName="rkParentCase" ma:readOnly="false">
      <xsd:simpleType>
        <xsd:restriction base="dms:Text"/>
      </xsd:simpleType>
    </xsd:element>
    <xsd:element name="rkParentCase_x003a_Name" ma:index="19" nillable="true" ma:displayName="Parent Case" ma:default="" ma:hidden="true" ma:internalName="rkParentCase_x003a_Name" ma:readOnly="false">
      <xsd:simpleType>
        <xsd:restriction base="dms:Text"/>
      </xsd:simpleType>
    </xsd:element>
    <xsd:element name="l0b87f47b5fd40b6a4e348aaf4c7e8b4" ma:index="27" nillable="true" ma:taxonomy="true" ma:internalName="l0b87f47b5fd40b6a4e348aaf4c7e8b4" ma:taxonomyFieldName="rkProcess" ma:displayName="Process" ma:readOnly="false" ma:default="94;#Global|95facd43-4c32-4e9a-9df5-67821726541f" ma:fieldId="{50b87f47-b5fd-40b6-a4e3-48aaf4c7e8b4}" ma:sspId="a6bba7c3-5107-49f1-abb3-1b46ebc15f72" ma:termSetId="00571633-8780-43e7-b6b1-637829dbeb78" ma:anchorId="22bfe7ec-e31c-43a5-822a-3141cd045829" ma:open="false" ma:isKeyword="false">
      <xsd:complexType>
        <xsd:sequence>
          <xsd:element ref="pc:Terms" minOccurs="0" maxOccurs="1"/>
        </xsd:sequence>
      </xsd:complexType>
    </xsd:element>
    <xsd:element name="o11674a1c5194f539b8fac7b8bdf8889" ma:index="30" nillable="true" ma:taxonomy="true" ma:internalName="o11674a1c5194f539b8fac7b8bdf8889" ma:taxonomyFieldName="rkCaseRespUnit" ma:displayName="Case Responsible Unit" ma:readOnly="false" ma:default="267;#International afdeling:Technical Quality ＆ Impact|c9b49345-7375-4e11-a10f-4dbbde3a29a3" ma:fieldId="{811674a1-c519-4f53-9b8f-ac7b8bdf8889}" ma:sspId="a6bba7c3-5107-49f1-abb3-1b46ebc15f72" ma:termSetId="8e0c7b93-44db-40e5-8783-45b8f0433ae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923a72535ef400db5bb91fb99033a1e" ma:index="34" nillable="true" ma:taxonomy="true" ma:internalName="d923a72535ef400db5bb91fb99033a1e" ma:taxonomyFieldName="rkSubject" ma:displayName="Subject" ma:readOnly="false" ma:default="42;#Project Development|ea95ca56-4593-4ddf-bb44-4d625fd703e5;#174;##Analysis|7e18c5fb-c3db-441a-a13c-b4c3de5cbd2f;#85;##Project|f4133c07-e6aa-4462-92ac-ead541b4bde8;#112;##Other technical support|326b5b11-6654-4a99-bd56-b9afc928570a;#155;##Capacity Building|598d68aa-623d-45ec-bceb-d205edf42155;#93;##Strategy ＆ Prioritisation|7e0e2e56-07ae-4f0b-84da-e6e3da9508c1" ma:fieldId="{d923a725-35ef-400d-b5bb-91fb99033a1e}" ma:taxonomyMulti="true" ma:sspId="a6bba7c3-5107-49f1-abb3-1b46ebc15f72" ma:termSetId="c39bd6dd-8752-448c-817a-60b94217b09a" ma:anchorId="877d3b0b-78a5-436d-b780-b7d2507d4384" ma:open="false" ma:isKeyword="false">
      <xsd:complexType>
        <xsd:sequence>
          <xsd:element ref="pc:Terms" minOccurs="0" maxOccurs="1"/>
        </xsd:sequence>
      </xsd:complexType>
    </xsd:element>
    <xsd:element name="MediaServiceMetadata" ma:index="3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4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43" nillable="true" ma:taxonomy="true" ma:internalName="lcf76f155ced4ddcb4097134ff3c332f" ma:taxonomyFieldName="MediaServiceImageTags" ma:displayName="Image Tags" ma:readOnly="false" ma:fieldId="{5cf76f15-5ced-4ddc-b409-7134ff3c332f}" ma:taxonomyMulti="true" ma:sspId="a6bba7c3-5107-49f1-abb3-1b46ebc15f7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4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4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zpaGDPR_Sag_Beregnet" ma:index="47" nillable="true" ma:displayName="GDPR_Sag_Beregnet" ma:default="" ma:internalName="zpaGDPR_Sag_Beregnet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bfd2bb-3d4a-4549-9197-f3410a8da64b" elementFormDefault="qualified">
    <xsd:import namespace="http://schemas.microsoft.com/office/2006/documentManagement/types"/>
    <xsd:import namespace="http://schemas.microsoft.com/office/infopath/2007/PartnerControls"/>
    <xsd:element name="wpItemlocation" ma:index="22" nillable="true" ma:displayName="wpItemLocation" ma:default="52f89f3b39354c7c9851847cb57fcabb;4a4729547dea44959d8bce78817e3c8e;8718;" ma:internalName="wpItem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48c0ea-29d7-4d74-b0ca-d2033b5a6160" elementFormDefault="qualified">
    <xsd:import namespace="http://schemas.microsoft.com/office/2006/documentManagement/types"/>
    <xsd:import namespace="http://schemas.microsoft.com/office/infopath/2007/PartnerControls"/>
    <xsd:element name="rkRelatedDoc" ma:index="25" nillable="true" ma:displayName="Related document" ma:hidden="true" ma:list="{e220af6b-6bbf-4e77-9768-978fa9cfcb66}" ma:internalName="rkRelatedDoc" ma:readOnly="false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kParentCase_x003a_Name xmlns="e220af6b-6bbf-4e77-9768-978fa9cfcb66" xsi:nil="true"/>
    <rkRelatedDoc xmlns="0248c0ea-29d7-4d74-b0ca-d2033b5a6160" xsi:nil="true"/>
    <rkYellowNoteDoc xmlns="d04ac8df-6fd2-482f-b819-b97b1136af7f" xsi:nil="true"/>
    <rkDocumentAdvis xmlns="d04ac8df-6fd2-482f-b819-b97b1136af7f" xsi:nil="true"/>
    <p8b010f7df5842dca681a0912c2bcab2 xmlns="d04ac8df-6fd2-482f-b819-b97b1136af7f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</TermName>
          <TermId xmlns="http://schemas.microsoft.com/office/infopath/2007/PartnerControls">bf6bc60c-60b7-4f48-b412-c18e1ee58d20</TermId>
        </TermInfo>
      </Terms>
    </p8b010f7df5842dca681a0912c2bcab2>
    <wpBusinessModule xmlns="d04ac8df-6fd2-482f-b819-b97b1136af7f">LK Sager</wpBusinessModule>
    <rkConfidential xmlns="d04ac8df-6fd2-482f-b819-b97b1136af7f">false</rkConfidential>
    <wp_tag xmlns="abbeec68-b05e-4e2e-88e5-2ac3e13fe809">Open</wp_tag>
    <rkCaseID xmlns="d04ac8df-6fd2-482f-b819-b97b1136af7f">LK-2022-000562</rkCaseID>
    <wpDocumentId xmlns="abbeec68-b05e-4e2e-88e5-2ac3e13fe809">2022-178710</wpDocumentId>
    <e5404abefda04403849637b8b186ca8b xmlns="d04ac8df-6fd2-482f-b819-b97b1136af7f">
      <Terms xmlns="http://schemas.microsoft.com/office/infopath/2007/PartnerControls">
        <TermInfo xmlns="http://schemas.microsoft.com/office/infopath/2007/PartnerControls">
          <TermName xmlns="http://schemas.microsoft.com/office/infopath/2007/PartnerControls">Final</TermName>
          <TermId xmlns="http://schemas.microsoft.com/office/infopath/2007/PartnerControls">9ae6fcd9-b451-46c0-9019-188a10b11456</TermId>
        </TermInfo>
      </Terms>
    </e5404abefda04403849637b8b186ca8b>
    <rkActDate xmlns="d04ac8df-6fd2-482f-b819-b97b1136af7f" xsi:nil="true"/>
    <rkProjectNumber xmlns="d04ac8df-6fd2-482f-b819-b97b1136af7f" xsi:nil="true"/>
    <l0b87f47b5fd40b6a4e348aaf4c7e8b4 xmlns="e220af6b-6bbf-4e77-9768-978fa9cfcb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Global</TermName>
          <TermId xmlns="http://schemas.microsoft.com/office/infopath/2007/PartnerControls">95facd43-4c32-4e9a-9df5-67821726541f</TermId>
        </TermInfo>
      </Terms>
    </l0b87f47b5fd40b6a4e348aaf4c7e8b4>
    <o11674a1c5194f539b8fac7b8bdf8889 xmlns="e220af6b-6bbf-4e77-9768-978fa9cfcb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International afdeling:Technical Quality ＆ Impact</TermName>
          <TermId xmlns="http://schemas.microsoft.com/office/infopath/2007/PartnerControls">c9b49345-7375-4e11-a10f-4dbbde3a29a3</TermId>
        </TermInfo>
      </Terms>
    </o11674a1c5194f539b8fac7b8bdf8889>
    <lcf76f155ced4ddcb4097134ff3c332f xmlns="e220af6b-6bbf-4e77-9768-978fa9cfcb66">
      <Terms xmlns="http://schemas.microsoft.com/office/infopath/2007/PartnerControls"/>
    </lcf76f155ced4ddcb4097134ff3c332f>
    <rkArchivingPeriod xmlns="d04ac8df-6fd2-482f-b819-b97b1136af7f">2019-2024</rkArchivingPeriod>
    <rkDeletionDate xmlns="d04ac8df-6fd2-482f-b819-b97b1136af7f" xsi:nil="true"/>
    <TaxCatchAll xmlns="9a29e298-6711-4c2e-b998-25b6d616e0da">
      <Value>10</Value>
      <Value>93</Value>
      <Value>112</Value>
      <Value>94</Value>
      <Value>42</Value>
      <Value>9</Value>
      <Value>174</Value>
      <Value>267</Value>
      <Value>155</Value>
      <Value>8</Value>
      <Value>85</Value>
    </TaxCatchAll>
    <a30301ec14f1485491da311a88d487d0 xmlns="d04ac8df-6fd2-482f-b819-b97b1136af7f">
      <Terms xmlns="http://schemas.microsoft.com/office/infopath/2007/PartnerControls">
        <TermInfo xmlns="http://schemas.microsoft.com/office/infopath/2007/PartnerControls">
          <TermName xmlns="http://schemas.microsoft.com/office/infopath/2007/PartnerControls">Open</TermName>
          <TermId xmlns="http://schemas.microsoft.com/office/infopath/2007/PartnerControls">5b634c15-81a0-4474-a1b9-c7fcf95d35c4</TermId>
        </TermInfo>
      </Terms>
    </a30301ec14f1485491da311a88d487d0>
    <wp_entitynamefield xmlns="e220af6b-6bbf-4e77-9768-978fa9cfcb66">2022 Digital innovation toolbox</wp_entitynamefield>
    <d923a72535ef400db5bb91fb99033a1e xmlns="e220af6b-6bbf-4e77-9768-978fa9cfcb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Project Development</TermName>
          <TermId xmlns="http://schemas.microsoft.com/office/infopath/2007/PartnerControls">ea95ca56-4593-4ddf-bb44-4d625fd703e5</TermId>
        </TermInfo>
        <TermInfo xmlns="http://schemas.microsoft.com/office/infopath/2007/PartnerControls">
          <TermName xmlns="http://schemas.microsoft.com/office/infopath/2007/PartnerControls">#Analysis</TermName>
          <TermId xmlns="http://schemas.microsoft.com/office/infopath/2007/PartnerControls">7e18c5fb-c3db-441a-a13c-b4c3de5cbd2f</TermId>
        </TermInfo>
        <TermInfo xmlns="http://schemas.microsoft.com/office/infopath/2007/PartnerControls">
          <TermName xmlns="http://schemas.microsoft.com/office/infopath/2007/PartnerControls">#Project</TermName>
          <TermId xmlns="http://schemas.microsoft.com/office/infopath/2007/PartnerControls">f4133c07-e6aa-4462-92ac-ead541b4bde8</TermId>
        </TermInfo>
        <TermInfo xmlns="http://schemas.microsoft.com/office/infopath/2007/PartnerControls">
          <TermName xmlns="http://schemas.microsoft.com/office/infopath/2007/PartnerControls">#Other technical support</TermName>
          <TermId xmlns="http://schemas.microsoft.com/office/infopath/2007/PartnerControls">326b5b11-6654-4a99-bd56-b9afc928570a</TermId>
        </TermInfo>
        <TermInfo xmlns="http://schemas.microsoft.com/office/infopath/2007/PartnerControls">
          <TermName xmlns="http://schemas.microsoft.com/office/infopath/2007/PartnerControls">#Capacity Building</TermName>
          <TermId xmlns="http://schemas.microsoft.com/office/infopath/2007/PartnerControls">598d68aa-623d-45ec-bceb-d205edf42155</TermId>
        </TermInfo>
        <TermInfo xmlns="http://schemas.microsoft.com/office/infopath/2007/PartnerControls">
          <TermName xmlns="http://schemas.microsoft.com/office/infopath/2007/PartnerControls">#Strategy ＆ Prioritisation</TermName>
          <TermId xmlns="http://schemas.microsoft.com/office/infopath/2007/PartnerControls">7e0e2e56-07ae-4f0b-84da-e6e3da9508c1</TermId>
        </TermInfo>
      </Terms>
    </d923a72535ef400db5bb91fb99033a1e>
    <rkParentCase xmlns="e220af6b-6bbf-4e77-9768-978fa9cfcb66" xsi:nil="true"/>
    <wpItemlocation xmlns="14bfd2bb-3d4a-4549-9197-f3410a8da64b">52f89f3b39354c7c9851847cb57fcabb;4a4729547dea44959d8bce78817e3c8e;8718;</wpItemlocation>
    <zpaGDPR_Sag_Beregnet xmlns="e220af6b-6bbf-4e77-9768-978fa9cfcb6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8C826F-1351-4F6B-87DA-D1218AD022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4ac8df-6fd2-482f-b819-b97b1136af7f"/>
    <ds:schemaRef ds:uri="9a29e298-6711-4c2e-b998-25b6d616e0da"/>
    <ds:schemaRef ds:uri="abbeec68-b05e-4e2e-88e5-2ac3e13fe809"/>
    <ds:schemaRef ds:uri="e220af6b-6bbf-4e77-9768-978fa9cfcb66"/>
    <ds:schemaRef ds:uri="14bfd2bb-3d4a-4549-9197-f3410a8da64b"/>
    <ds:schemaRef ds:uri="0248c0ea-29d7-4d74-b0ca-d2033b5a61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C81F42-AF81-47C3-93F6-E05350E36EA5}">
  <ds:schemaRefs>
    <ds:schemaRef ds:uri="d04ac8df-6fd2-482f-b819-b97b1136af7f"/>
    <ds:schemaRef ds:uri="0248c0ea-29d7-4d74-b0ca-d2033b5a6160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14bfd2bb-3d4a-4549-9197-f3410a8da64b"/>
    <ds:schemaRef ds:uri="9a29e298-6711-4c2e-b998-25b6d616e0da"/>
    <ds:schemaRef ds:uri="http://schemas.openxmlformats.org/package/2006/metadata/core-properties"/>
    <ds:schemaRef ds:uri="http://purl.org/dc/terms/"/>
    <ds:schemaRef ds:uri="e220af6b-6bbf-4e77-9768-978fa9cfcb66"/>
    <ds:schemaRef ds:uri="abbeec68-b05e-4e2e-88e5-2ac3e13fe809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E13F3CC-EC7F-4A50-BD16-46E9FBF833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66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Inter</vt:lpstr>
      <vt:lpstr>Office Theme</vt:lpstr>
      <vt:lpstr>Test plan - simulation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Usability test plan dashboard</dc:title>
  <dc:creator>Anna Haargaard Olsen</dc:creator>
  <cp:lastModifiedBy>Pauline Søndergaard Kudsk</cp:lastModifiedBy>
  <cp:revision>3</cp:revision>
  <dcterms:created xsi:type="dcterms:W3CDTF">2022-10-18T13:06:56Z</dcterms:created>
  <dcterms:modified xsi:type="dcterms:W3CDTF">2023-04-04T09:16:13Z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0x010100BAF7254234723E48BEAA5279D19E83B80071A4DE9977CE5C44A7C2697AAD021DA5</vt:lpwstr>
  </property>
  <property fmtid="{D5CDD505-2E9C-101B-9397-08002B2CF9AE}" pid="3" name="rkDocumentStatus">
    <vt:lpwstr>10;#Final|9ae6fcd9-b451-46c0-9019-188a10b11456</vt:lpwstr>
  </property>
  <property fmtid="{D5CDD505-2E9C-101B-9397-08002B2CF9AE}" pid="4" name="rkSubject">
    <vt:lpwstr>42;#Project Development|ea95ca56-4593-4ddf-bb44-4d625fd703e5;#174;##Analysis|7e18c5fb-c3db-441a-a13c-b4c3de5cbd2f;#85;##Project|f4133c07-e6aa-4462-92ac-ead541b4bde8;#112;##Other technical support|326b5b11-6654-4a99-bd56-b9afc928570a;#155;##Capacity Building|598d68aa-623d-45ec-bceb-d205edf42155;#93;##Strategy ＆ Prioritisation|7e0e2e56-07ae-4f0b-84da-e6e3da9508c1</vt:lpwstr>
  </property>
  <property fmtid="{D5CDD505-2E9C-101B-9397-08002B2CF9AE}" pid="5" name="rkDocDirection">
    <vt:lpwstr>9;#Internal|bf6bc60c-60b7-4f48-b412-c18e1ee58d20</vt:lpwstr>
  </property>
  <property fmtid="{D5CDD505-2E9C-101B-9397-08002B2CF9AE}" pid="6" name="rkProcess">
    <vt:lpwstr>94;#Global|95facd43-4c32-4e9a-9df5-67821726541f</vt:lpwstr>
  </property>
  <property fmtid="{D5CDD505-2E9C-101B-9397-08002B2CF9AE}" pid="7" name="rkCaseRespUnit">
    <vt:lpwstr>267;#International afdeling:Technical Quality ＆ Impact|c9b49345-7375-4e11-a10f-4dbbde3a29a3</vt:lpwstr>
  </property>
  <property fmtid="{D5CDD505-2E9C-101B-9397-08002B2CF9AE}" pid="8" name="rkOpenConfidential">
    <vt:lpwstr>8;#Open|5b634c15-81a0-4474-a1b9-c7fcf95d35c4</vt:lpwstr>
  </property>
  <property fmtid="{D5CDD505-2E9C-101B-9397-08002B2CF9AE}" pid="9" name="MediaServiceImageTags">
    <vt:lpwstr/>
  </property>
</Properties>
</file>