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DB4A3-DAB4-4FAF-898C-F1CEB5CFE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88D4E-B70A-4D2A-9E01-2A5FB8A25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46F1-F6DE-48A6-B6A5-CF3F48D2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6A94E-E624-4704-897E-2FAAAC43D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A7AE3-A752-42E5-AB95-C4979DFF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90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D64D1-9B88-4420-9F18-22AE1442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E8795-5435-460F-A87B-E01783CA5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7CC2-2483-44AA-9E40-CBD1E3D51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3AD8A-7F68-4D01-8460-30965D72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6CC2D-56D5-4ABA-9C9F-2FE587E8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1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FE660-ACBE-4342-B70C-039103D0B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80BC33-EC70-492C-B838-0631CD7BA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7A0A4-F243-413E-862D-40225AF0B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774F-F7FC-4518-BF57-F2E83277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81A57-A651-4B0F-8530-365E5ED4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3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AAFF-1E18-4A04-ACC5-2030CE24E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77D32-BF73-40C1-B9EB-4ADB3284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5EB9F-6D21-4BA3-8A47-2D3661B71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F53D7-7D57-494D-B3DB-D092B733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A5FBE-8080-4704-B078-67C438DB1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9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A762-25C0-4D8D-A20D-A63ABF07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D3A35-3BB9-4483-A690-B54BFB46A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AA19-26DF-467D-BB00-ABD152D6F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3962-9BF9-476E-96E4-6A0D842F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B14B-35F0-4CDA-89D5-651A09F8B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33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053C1-D231-40E6-804E-70D3F9C2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99341-B247-40D5-A90D-4B9B7A4D6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012B0-6E43-4BCD-8430-E5D52CFEE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FEE88A-F5ED-46B5-B0FA-E051169B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8897A-FF0C-4916-A197-47F59C84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72A18-6344-4BA3-B835-D14E4A81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82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367B-5BCB-4C05-8737-15626D1B7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7E024-2FBD-451C-BEE5-F28E5A173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004F8-D7E4-4572-A09E-13D69D4A7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C0A4D-24AA-4673-A6CD-3827C39EB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F575D-882C-4BB0-A13E-F63952722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27D30C-44C1-462E-BCA9-B5956628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203DA8-0E41-4C5F-9E11-47BA94DC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C94CA5-13B0-4D19-9847-53BA0245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1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035B6-948C-465F-984E-5D5DD5174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5B345-43DC-4A1E-80C3-4D18B9C3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909529-97CF-4CD5-A544-DCEC62CA1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F828A-94B7-4678-AE97-103796D2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3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11863-3EFB-4E1A-ADA1-72203F922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A85B6-B0B0-4BFC-865B-B00A5AA5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E8267-5365-4345-A468-06CF5AD0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189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6F36B-4081-4298-8725-991A33E2B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62097-81AE-4844-9884-4622670E3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3F7B9-64CE-41B2-B7D2-6EE8439FB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39D64-CB71-44A9-9A2C-470BC273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74F512-5FDF-49ED-B249-E8FC1186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92D7C-7CD1-40D3-BA45-803CE322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19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E5175-FAEF-493C-B2F5-2710AF86F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87805C-7B4D-4DD0-B42C-A8509DB3B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D4628-58B7-4A44-8C42-73C7A9DB7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8A3FE-B4F5-4B32-BF8A-8886064B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A7C47-3564-4B8A-87AA-F2ECBED65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81001-2896-4A67-BFC5-89410D39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A2A738-B2A1-4E88-94D8-19BF2F08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E2A5D-0F3D-4F2C-8623-251EDBD59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FE405-C9F5-4C03-95CA-B9B8EDF72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A09A-8E08-44AB-B964-B56555C394EC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1BEE-EDC6-4CCD-81FA-191B01F71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80B32-E54B-4874-B29C-BC0354C03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9DF06-A395-45A8-95FC-4787B3796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51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BAEE46-A511-4DBE-83A1-0987FDBFB0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3352" y="184893"/>
            <a:ext cx="4105672" cy="493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>
                <a:latin typeface="Inter"/>
                <a:cs typeface="Arial" panose="020B0604020202020204" pitchFamily="34" charset="0"/>
              </a:rPr>
              <a:t>Test plan - simulation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AFE3C7-18F4-474A-9892-34919A409388}"/>
              </a:ext>
            </a:extLst>
          </p:cNvPr>
          <p:cNvSpPr/>
          <p:nvPr/>
        </p:nvSpPr>
        <p:spPr>
          <a:xfrm>
            <a:off x="263352" y="836712"/>
            <a:ext cx="11665296" cy="5616624"/>
          </a:xfrm>
          <a:prstGeom prst="rect">
            <a:avLst/>
          </a:prstGeom>
          <a:solidFill>
            <a:srgbClr val="885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49ABA5-30E3-41AD-9E0A-54A299DF041F}"/>
              </a:ext>
            </a:extLst>
          </p:cNvPr>
          <p:cNvSpPr/>
          <p:nvPr/>
        </p:nvSpPr>
        <p:spPr>
          <a:xfrm>
            <a:off x="479376" y="980728"/>
            <a:ext cx="42484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F13A62-AAC1-4865-BB0F-F8B58D1E7BCE}"/>
              </a:ext>
            </a:extLst>
          </p:cNvPr>
          <p:cNvSpPr/>
          <p:nvPr/>
        </p:nvSpPr>
        <p:spPr>
          <a:xfrm>
            <a:off x="4859539" y="972617"/>
            <a:ext cx="42484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EC309D-614A-4F41-B460-1A4692ED2D52}"/>
              </a:ext>
            </a:extLst>
          </p:cNvPr>
          <p:cNvSpPr/>
          <p:nvPr/>
        </p:nvSpPr>
        <p:spPr>
          <a:xfrm>
            <a:off x="9234242" y="980728"/>
            <a:ext cx="244827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80C9C35-44C6-4D14-B468-E979CAEF4FF6}"/>
              </a:ext>
            </a:extLst>
          </p:cNvPr>
          <p:cNvSpPr txBox="1">
            <a:spLocks/>
          </p:cNvSpPr>
          <p:nvPr/>
        </p:nvSpPr>
        <p:spPr>
          <a:xfrm>
            <a:off x="479376" y="1068404"/>
            <a:ext cx="756084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/>
                <a:cs typeface="Arial" panose="020B0604020202020204" pitchFamily="34" charset="0"/>
              </a:rPr>
              <a:t>Author: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A7C471-894E-416F-BEB6-298EBC167E5A}"/>
              </a:ext>
            </a:extLst>
          </p:cNvPr>
          <p:cNvSpPr txBox="1">
            <a:spLocks/>
          </p:cNvSpPr>
          <p:nvPr/>
        </p:nvSpPr>
        <p:spPr>
          <a:xfrm>
            <a:off x="4827256" y="1004056"/>
            <a:ext cx="1368152" cy="277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Contact details: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99D8ADF-77B8-4790-ADFE-71CCE539AC69}"/>
              </a:ext>
            </a:extLst>
          </p:cNvPr>
          <p:cNvSpPr txBox="1">
            <a:spLocks/>
          </p:cNvSpPr>
          <p:nvPr/>
        </p:nvSpPr>
        <p:spPr>
          <a:xfrm>
            <a:off x="9132770" y="927090"/>
            <a:ext cx="1783414" cy="277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Final dates for comments: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297DEE-F053-442E-9768-64A002221A64}"/>
              </a:ext>
            </a:extLst>
          </p:cNvPr>
          <p:cNvSpPr/>
          <p:nvPr/>
        </p:nvSpPr>
        <p:spPr>
          <a:xfrm>
            <a:off x="479375" y="1395678"/>
            <a:ext cx="2088232" cy="1734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Inter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2249E6-2947-4445-BDF7-82B4963C4CEC}"/>
              </a:ext>
            </a:extLst>
          </p:cNvPr>
          <p:cNvSpPr/>
          <p:nvPr/>
        </p:nvSpPr>
        <p:spPr>
          <a:xfrm>
            <a:off x="2639615" y="1395678"/>
            <a:ext cx="2088232" cy="3540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794480-56BC-4200-A376-811E34B6734F}"/>
              </a:ext>
            </a:extLst>
          </p:cNvPr>
          <p:cNvSpPr/>
          <p:nvPr/>
        </p:nvSpPr>
        <p:spPr>
          <a:xfrm>
            <a:off x="7010498" y="1395678"/>
            <a:ext cx="2088232" cy="3536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13D295-1325-4FA6-8210-19752E05F1AD}"/>
              </a:ext>
            </a:extLst>
          </p:cNvPr>
          <p:cNvSpPr/>
          <p:nvPr/>
        </p:nvSpPr>
        <p:spPr>
          <a:xfrm>
            <a:off x="9235079" y="1405258"/>
            <a:ext cx="2447433" cy="1724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20CF40-B16B-4804-A111-D90E5D43EA15}"/>
              </a:ext>
            </a:extLst>
          </p:cNvPr>
          <p:cNvSpPr/>
          <p:nvPr/>
        </p:nvSpPr>
        <p:spPr>
          <a:xfrm>
            <a:off x="479375" y="5060118"/>
            <a:ext cx="11203137" cy="1265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325E7E2-D453-410E-AA0A-6552871201DE}"/>
              </a:ext>
            </a:extLst>
          </p:cNvPr>
          <p:cNvSpPr/>
          <p:nvPr/>
        </p:nvSpPr>
        <p:spPr>
          <a:xfrm>
            <a:off x="479375" y="3201695"/>
            <a:ext cx="2088232" cy="1734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C85D58B-C05C-4157-BD99-5A1F472508F8}"/>
              </a:ext>
            </a:extLst>
          </p:cNvPr>
          <p:cNvSpPr/>
          <p:nvPr/>
        </p:nvSpPr>
        <p:spPr>
          <a:xfrm>
            <a:off x="4859539" y="1395677"/>
            <a:ext cx="2088232" cy="1734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0D8194-2906-4834-8CE2-8D040E82F37D}"/>
              </a:ext>
            </a:extLst>
          </p:cNvPr>
          <p:cNvSpPr/>
          <p:nvPr/>
        </p:nvSpPr>
        <p:spPr>
          <a:xfrm>
            <a:off x="4859539" y="3201695"/>
            <a:ext cx="2088232" cy="1734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0BBFC5-3FAA-4F0E-AC1F-A0FF5BAB6AD2}"/>
              </a:ext>
            </a:extLst>
          </p:cNvPr>
          <p:cNvSpPr/>
          <p:nvPr/>
        </p:nvSpPr>
        <p:spPr>
          <a:xfrm>
            <a:off x="9238624" y="3205047"/>
            <a:ext cx="2447433" cy="1724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571C77F2-BF34-4EC6-B7B9-371AAC517F7B}"/>
              </a:ext>
            </a:extLst>
          </p:cNvPr>
          <p:cNvSpPr txBox="1">
            <a:spLocks/>
          </p:cNvSpPr>
          <p:nvPr/>
        </p:nvSpPr>
        <p:spPr>
          <a:xfrm>
            <a:off x="479374" y="1465182"/>
            <a:ext cx="1517963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000" dirty="0">
                <a:latin typeface="Inter"/>
                <a:cs typeface="Arial" panose="020B0604020202020204" pitchFamily="34" charset="0"/>
              </a:rPr>
              <a:t>Solution being tested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2749B3FA-5751-464A-8F56-059B25C792BA}"/>
              </a:ext>
            </a:extLst>
          </p:cNvPr>
          <p:cNvSpPr txBox="1">
            <a:spLocks/>
          </p:cNvSpPr>
          <p:nvPr/>
        </p:nvSpPr>
        <p:spPr>
          <a:xfrm>
            <a:off x="2603612" y="1465182"/>
            <a:ext cx="1116124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/>
                <a:cs typeface="Arial" panose="020B0604020202020204" pitchFamily="34" charset="0"/>
              </a:rPr>
              <a:t>Test objectives: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341FF28C-3077-4BFE-B21D-291124F57DBA}"/>
              </a:ext>
            </a:extLst>
          </p:cNvPr>
          <p:cNvSpPr txBox="1">
            <a:spLocks/>
          </p:cNvSpPr>
          <p:nvPr/>
        </p:nvSpPr>
        <p:spPr>
          <a:xfrm>
            <a:off x="478451" y="3273122"/>
            <a:ext cx="1551170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/>
                <a:cs typeface="Arial" panose="020B0604020202020204" pitchFamily="34" charset="0"/>
              </a:rPr>
              <a:t>Hypothesis </a:t>
            </a:r>
            <a:r>
              <a:rPr lang="en-GB" sz="900">
                <a:latin typeface="Inter"/>
                <a:cs typeface="Arial" panose="020B0604020202020204" pitchFamily="34" charset="0"/>
              </a:rPr>
              <a:t>to test</a:t>
            </a:r>
            <a:endParaRPr lang="en-GB" sz="900" dirty="0">
              <a:latin typeface="Inter"/>
              <a:cs typeface="Arial" panose="020B0604020202020204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0C102A03-D0C3-426A-B045-7CF0449F9D48}"/>
              </a:ext>
            </a:extLst>
          </p:cNvPr>
          <p:cNvSpPr txBox="1">
            <a:spLocks/>
          </p:cNvSpPr>
          <p:nvPr/>
        </p:nvSpPr>
        <p:spPr>
          <a:xfrm>
            <a:off x="4827256" y="1449219"/>
            <a:ext cx="1124728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Participants: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E3307219-DB10-484C-9193-9EFDFB904E91}"/>
              </a:ext>
            </a:extLst>
          </p:cNvPr>
          <p:cNvSpPr txBox="1">
            <a:spLocks/>
          </p:cNvSpPr>
          <p:nvPr/>
        </p:nvSpPr>
        <p:spPr>
          <a:xfrm>
            <a:off x="4827256" y="3252267"/>
            <a:ext cx="1844808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Equipment/props: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B8B776BB-7211-4DC9-A549-D8B092234F70}"/>
              </a:ext>
            </a:extLst>
          </p:cNvPr>
          <p:cNvSpPr txBox="1">
            <a:spLocks/>
          </p:cNvSpPr>
          <p:nvPr/>
        </p:nvSpPr>
        <p:spPr>
          <a:xfrm>
            <a:off x="6989668" y="1449219"/>
            <a:ext cx="1536817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Test task: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886825C-FC3C-472F-9833-704697454BCA}"/>
              </a:ext>
            </a:extLst>
          </p:cNvPr>
          <p:cNvSpPr txBox="1">
            <a:spLocks/>
          </p:cNvSpPr>
          <p:nvPr/>
        </p:nvSpPr>
        <p:spPr>
          <a:xfrm>
            <a:off x="9238624" y="1451361"/>
            <a:ext cx="2240362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Responsibilities (who and what): 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FBD8D995-17BF-49A3-B990-72DB74AAB23C}"/>
              </a:ext>
            </a:extLst>
          </p:cNvPr>
          <p:cNvSpPr txBox="1">
            <a:spLocks/>
          </p:cNvSpPr>
          <p:nvPr/>
        </p:nvSpPr>
        <p:spPr>
          <a:xfrm>
            <a:off x="9238624" y="3273029"/>
            <a:ext cx="1825928" cy="231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Location and dates: 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6B0C034D-A80F-4930-BA7B-FFAB80E82EE3}"/>
              </a:ext>
            </a:extLst>
          </p:cNvPr>
          <p:cNvSpPr txBox="1">
            <a:spLocks/>
          </p:cNvSpPr>
          <p:nvPr/>
        </p:nvSpPr>
        <p:spPr>
          <a:xfrm>
            <a:off x="478450" y="5105028"/>
            <a:ext cx="8983957" cy="2313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900" dirty="0">
                <a:latin typeface="Inter" panose="020B0502030000000004" pitchFamily="34" charset="0"/>
                <a:ea typeface="Inter" panose="020B0502030000000004" pitchFamily="34" charset="0"/>
                <a:cs typeface="Arial" panose="020B0604020202020204" pitchFamily="34" charset="0"/>
              </a:rPr>
              <a:t>Procedure (hereunder how you will communicate, feedback and debrief participants and other relevant stakeholders before during and after the simulation):</a:t>
            </a:r>
          </a:p>
        </p:txBody>
      </p:sp>
    </p:spTree>
    <p:extLst>
      <p:ext uri="{BB962C8B-B14F-4D97-AF65-F5344CB8AC3E}">
        <p14:creationId xmlns:p14="http://schemas.microsoft.com/office/powerpoint/2010/main" val="40853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8" ma:contentTypeDescription="Create a new document." ma:contentTypeScope="" ma:versionID="165ff729b44ad4c91e8c4c74d92ce163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fd5133c535fb05cff99af2c79c01eb5a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2022-178710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  <zpaGDPR_Sag_Beregnet xmlns="e220af6b-6bbf-4e77-9768-978fa9cfcb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8C826F-1351-4F6B-87DA-D1218AD022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C81F42-AF81-47C3-93F6-E05350E36EA5}">
  <ds:schemaRefs>
    <ds:schemaRef ds:uri="d04ac8df-6fd2-482f-b819-b97b1136af7f"/>
    <ds:schemaRef ds:uri="0248c0ea-29d7-4d74-b0ca-d2033b5a6160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14bfd2bb-3d4a-4549-9197-f3410a8da64b"/>
    <ds:schemaRef ds:uri="9a29e298-6711-4c2e-b998-25b6d616e0da"/>
    <ds:schemaRef ds:uri="http://schemas.openxmlformats.org/package/2006/metadata/core-properties"/>
    <ds:schemaRef ds:uri="http://purl.org/dc/terms/"/>
    <ds:schemaRef ds:uri="e220af6b-6bbf-4e77-9768-978fa9cfcb66"/>
    <ds:schemaRef ds:uri="abbeec68-b05e-4e2e-88e5-2ac3e13fe80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13F3CC-EC7F-4A50-BD16-46E9FBF833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Test plan - simulation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test plan dashboard</dc:title>
  <dc:creator>Anna Haargaard Olsen</dc:creator>
  <cp:lastModifiedBy>Pauline Søndergaard Kudsk</cp:lastModifiedBy>
  <cp:revision>3</cp:revision>
  <dcterms:created xsi:type="dcterms:W3CDTF">2022-10-18T13:06:56Z</dcterms:created>
  <dcterms:modified xsi:type="dcterms:W3CDTF">2023-04-04T09:16:13Z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DocumentStatus">
    <vt:lpwstr>10;#Final|9ae6fcd9-b451-46c0-9019-188a10b11456</vt:lpwstr>
  </property>
  <property fmtid="{D5CDD505-2E9C-101B-9397-08002B2CF9AE}" pid="4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5" name="rkDocDirection">
    <vt:lpwstr>9;#Internal|bf6bc60c-60b7-4f48-b412-c18e1ee58d20</vt:lpwstr>
  </property>
  <property fmtid="{D5CDD505-2E9C-101B-9397-08002B2CF9AE}" pid="6" name="rkProcess">
    <vt:lpwstr>94;#Global|95facd43-4c32-4e9a-9df5-67821726541f</vt:lpwstr>
  </property>
  <property fmtid="{D5CDD505-2E9C-101B-9397-08002B2CF9AE}" pid="7" name="rkCaseRespUnit">
    <vt:lpwstr>267;#International afdeling:Technical Quality ＆ Impact|c9b49345-7375-4e11-a10f-4dbbde3a29a3</vt:lpwstr>
  </property>
  <property fmtid="{D5CDD505-2E9C-101B-9397-08002B2CF9AE}" pid="8" name="rkOpenConfidential">
    <vt:lpwstr>8;#Open|5b634c15-81a0-4474-a1b9-c7fcf95d35c4</vt:lpwstr>
  </property>
  <property fmtid="{D5CDD505-2E9C-101B-9397-08002B2CF9AE}" pid="9" name="MediaServiceImageTags">
    <vt:lpwstr/>
  </property>
</Properties>
</file>